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embedTrueTypeFonts="1" autoCompressPictures="0">
  <p:sldMasterIdLst>
    <p:sldMasterId id="2147483648" r:id="rId4"/>
  </p:sldMasterIdLst>
  <p:notesMasterIdLst>
    <p:notesMasterId r:id="rId68"/>
  </p:notesMasterIdLst>
  <p:handoutMasterIdLst>
    <p:handoutMasterId r:id="rId69"/>
  </p:handoutMasterIdLst>
  <p:sldIdLst>
    <p:sldId id="361" r:id="rId5"/>
    <p:sldId id="362" r:id="rId6"/>
    <p:sldId id="300" r:id="rId7"/>
    <p:sldId id="301" r:id="rId8"/>
    <p:sldId id="302" r:id="rId9"/>
    <p:sldId id="317" r:id="rId10"/>
    <p:sldId id="304" r:id="rId11"/>
    <p:sldId id="305" r:id="rId12"/>
    <p:sldId id="306" r:id="rId13"/>
    <p:sldId id="312" r:id="rId14"/>
    <p:sldId id="307" r:id="rId15"/>
    <p:sldId id="308" r:id="rId16"/>
    <p:sldId id="314" r:id="rId17"/>
    <p:sldId id="309" r:id="rId18"/>
    <p:sldId id="313" r:id="rId19"/>
    <p:sldId id="319" r:id="rId20"/>
    <p:sldId id="318" r:id="rId21"/>
    <p:sldId id="310" r:id="rId22"/>
    <p:sldId id="311" r:id="rId23"/>
    <p:sldId id="316" r:id="rId24"/>
    <p:sldId id="265" r:id="rId25"/>
    <p:sldId id="320" r:id="rId26"/>
    <p:sldId id="321" r:id="rId27"/>
    <p:sldId id="322" r:id="rId28"/>
    <p:sldId id="323" r:id="rId29"/>
    <p:sldId id="324" r:id="rId30"/>
    <p:sldId id="325" r:id="rId31"/>
    <p:sldId id="326" r:id="rId32"/>
    <p:sldId id="327" r:id="rId33"/>
    <p:sldId id="328" r:id="rId34"/>
    <p:sldId id="329" r:id="rId35"/>
    <p:sldId id="330" r:id="rId36"/>
    <p:sldId id="331" r:id="rId37"/>
    <p:sldId id="332" r:id="rId38"/>
    <p:sldId id="333" r:id="rId39"/>
    <p:sldId id="334" r:id="rId40"/>
    <p:sldId id="335" r:id="rId41"/>
    <p:sldId id="336" r:id="rId42"/>
    <p:sldId id="337" r:id="rId43"/>
    <p:sldId id="338" r:id="rId44"/>
    <p:sldId id="339" r:id="rId45"/>
    <p:sldId id="340" r:id="rId46"/>
    <p:sldId id="341" r:id="rId47"/>
    <p:sldId id="342" r:id="rId48"/>
    <p:sldId id="343" r:id="rId49"/>
    <p:sldId id="315" r:id="rId50"/>
    <p:sldId id="344" r:id="rId51"/>
    <p:sldId id="345" r:id="rId52"/>
    <p:sldId id="346" r:id="rId53"/>
    <p:sldId id="347" r:id="rId54"/>
    <p:sldId id="348" r:id="rId55"/>
    <p:sldId id="349" r:id="rId56"/>
    <p:sldId id="350" r:id="rId57"/>
    <p:sldId id="351" r:id="rId58"/>
    <p:sldId id="352" r:id="rId59"/>
    <p:sldId id="353" r:id="rId60"/>
    <p:sldId id="354" r:id="rId61"/>
    <p:sldId id="355" r:id="rId62"/>
    <p:sldId id="356" r:id="rId63"/>
    <p:sldId id="357" r:id="rId64"/>
    <p:sldId id="358" r:id="rId65"/>
    <p:sldId id="359" r:id="rId66"/>
    <p:sldId id="360" r:id="rId67"/>
  </p:sldIdLst>
  <p:sldSz cx="12192000" cy="6858000"/>
  <p:notesSz cx="6858000" cy="9144000"/>
  <p:embeddedFontLst>
    <p:embeddedFont>
      <p:font typeface="Arial Narrow" panose="020B0606020202030204" pitchFamily="34" charset="0"/>
      <p:regular r:id="rId70"/>
      <p:bold r:id="rId71"/>
      <p:italic r:id="rId72"/>
      <p:boldItalic r:id="rId73"/>
    </p:embeddedFont>
    <p:embeddedFont>
      <p:font typeface="Avenir Next LT Pro" panose="020B0504020202020204" pitchFamily="34" charset="0"/>
      <p:regular r:id="rId74"/>
      <p:bold r:id="rId75"/>
      <p:italic r:id="rId76"/>
      <p:boldItalic r:id="rId77"/>
    </p:embeddedFont>
    <p:embeddedFont>
      <p:font typeface="Calibri" panose="020F0502020204030204" pitchFamily="34" charset="0"/>
      <p:regular r:id="rId78"/>
      <p:bold r:id="rId79"/>
      <p:italic r:id="rId80"/>
      <p:boldItalic r:id="rId81"/>
    </p:embeddedFont>
    <p:embeddedFont>
      <p:font typeface="Speak Pro" panose="020B0504020101020102" pitchFamily="34" charset="0"/>
      <p:regular r:id="rId82"/>
      <p:bold r:id="rId83"/>
      <p:italic r:id="rId84"/>
      <p:boldItalic r:id="rId8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249" autoAdjust="0"/>
  </p:normalViewPr>
  <p:slideViewPr>
    <p:cSldViewPr snapToGrid="0">
      <p:cViewPr varScale="1">
        <p:scale>
          <a:sx n="123" d="100"/>
          <a:sy n="123" d="100"/>
        </p:scale>
        <p:origin x="114" y="90"/>
      </p:cViewPr>
      <p:guideLst/>
    </p:cSldViewPr>
  </p:slideViewPr>
  <p:outlineViewPr>
    <p:cViewPr>
      <p:scale>
        <a:sx n="33" d="100"/>
        <a:sy n="33" d="100"/>
      </p:scale>
      <p:origin x="0" y="-33540"/>
    </p:cViewPr>
  </p:outlineViewPr>
  <p:notesTextViewPr>
    <p:cViewPr>
      <p:scale>
        <a:sx n="1" d="1"/>
        <a:sy n="1" d="1"/>
      </p:scale>
      <p:origin x="0" y="0"/>
    </p:cViewPr>
  </p:notesTextViewPr>
  <p:notesViewPr>
    <p:cSldViewPr snapToGrid="0">
      <p:cViewPr varScale="1">
        <p:scale>
          <a:sx n="60" d="100"/>
          <a:sy n="60" d="100"/>
        </p:scale>
        <p:origin x="3187" y="43"/>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notesMaster" Target="notesMasters/notesMaster1.xml"/><Relationship Id="rId84" Type="http://schemas.openxmlformats.org/officeDocument/2006/relationships/font" Target="fonts/font15.fntdata"/><Relationship Id="rId89" Type="http://schemas.openxmlformats.org/officeDocument/2006/relationships/theme" Target="theme/theme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font" Target="fonts/font5.fntdata"/><Relationship Id="rId79" Type="http://schemas.openxmlformats.org/officeDocument/2006/relationships/font" Target="fonts/font10.fntdata"/><Relationship Id="rId5" Type="http://schemas.openxmlformats.org/officeDocument/2006/relationships/slide" Target="slides/slide1.xml"/><Relationship Id="rId90" Type="http://schemas.openxmlformats.org/officeDocument/2006/relationships/tableStyles" Target="tableStyle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handoutMaster" Target="handoutMasters/handoutMaster1.xml"/><Relationship Id="rId77" Type="http://schemas.openxmlformats.org/officeDocument/2006/relationships/font" Target="fonts/font8.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3.fntdata"/><Relationship Id="rId80" Type="http://schemas.openxmlformats.org/officeDocument/2006/relationships/font" Target="fonts/font11.fntdata"/><Relationship Id="rId85" Type="http://schemas.openxmlformats.org/officeDocument/2006/relationships/font" Target="fonts/font16.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font" Target="fonts/font1.fntdata"/><Relationship Id="rId75" Type="http://schemas.openxmlformats.org/officeDocument/2006/relationships/font" Target="fonts/font6.fntdata"/><Relationship Id="rId83" Type="http://schemas.openxmlformats.org/officeDocument/2006/relationships/font" Target="fonts/font14.fntdata"/><Relationship Id="rId88"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font" Target="fonts/font4.fntdata"/><Relationship Id="rId78" Type="http://schemas.openxmlformats.org/officeDocument/2006/relationships/font" Target="fonts/font9.fntdata"/><Relationship Id="rId81" Type="http://schemas.openxmlformats.org/officeDocument/2006/relationships/font" Target="fonts/font12.fntdata"/><Relationship Id="rId86"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font" Target="fonts/font7.fntdata"/><Relationship Id="rId7" Type="http://schemas.openxmlformats.org/officeDocument/2006/relationships/slide" Target="slides/slide3.xml"/><Relationship Id="rId71" Type="http://schemas.openxmlformats.org/officeDocument/2006/relationships/font" Target="fonts/font2.fntdata"/><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font" Target="fonts/font13.fntdata"/><Relationship Id="rId19" Type="http://schemas.openxmlformats.org/officeDocument/2006/relationships/slide" Target="slides/slide15.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3-07-31T08:46:47.328" idx="1">
    <p:pos x="10" y="10"/>
    <p:text>I do not remember what the new process will be for two factor auth, and couldn't find any good info online for it</p:text>
    <p:extLst>
      <p:ext uri="{C676402C-5697-4E1C-873F-D02D1690AC5C}">
        <p15:threadingInfo xmlns:p15="http://schemas.microsoft.com/office/powerpoint/2012/main" timeZoneBias="30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4FA9168-1AA0-4330-93C8-8A2BC786DAA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C5761D6-F269-4E92-99D5-40AC843D869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68C0DD2-AAFF-40FB-B1D5-B76D6B9F63F5}" type="datetimeFigureOut">
              <a:rPr lang="en-US" smtClean="0"/>
              <a:t>2/5/2024</a:t>
            </a:fld>
            <a:endParaRPr lang="en-US"/>
          </a:p>
        </p:txBody>
      </p:sp>
      <p:sp>
        <p:nvSpPr>
          <p:cNvPr id="4" name="Footer Placeholder 3">
            <a:extLst>
              <a:ext uri="{FF2B5EF4-FFF2-40B4-BE49-F238E27FC236}">
                <a16:creationId xmlns:a16="http://schemas.microsoft.com/office/drawing/2014/main" id="{112D8426-202C-4385-BEF1-8D0C15BC743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CF91F5F-CE2D-4C59-9BE8-D5C9660BC83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82E420-31C0-4FAB-9C47-370244A3A0D7}" type="slidenum">
              <a:rPr lang="en-US" smtClean="0"/>
              <a:t>‹#›</a:t>
            </a:fld>
            <a:endParaRPr lang="en-US"/>
          </a:p>
        </p:txBody>
      </p:sp>
    </p:spTree>
    <p:extLst>
      <p:ext uri="{BB962C8B-B14F-4D97-AF65-F5344CB8AC3E}">
        <p14:creationId xmlns:p14="http://schemas.microsoft.com/office/powerpoint/2010/main" val="9953939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EAA7A3-4278-43C6-8774-F62FA0274339}" type="datetimeFigureOut">
              <a:rPr lang="en-US" smtClean="0"/>
              <a:t>2/5/2024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BDF500-FE05-4D50-AB42-37EDEB80A66C}" type="slidenum">
              <a:rPr lang="en-US" smtClean="0"/>
              <a:t>‹#›</a:t>
            </a:fld>
            <a:endParaRPr lang="en-US" dirty="0"/>
          </a:p>
        </p:txBody>
      </p:sp>
    </p:spTree>
    <p:extLst>
      <p:ext uri="{BB962C8B-B14F-4D97-AF65-F5344CB8AC3E}">
        <p14:creationId xmlns:p14="http://schemas.microsoft.com/office/powerpoint/2010/main" val="2934920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5A1ED5E-125E-4828-9BC6-A73A2C8B88E0}"/>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318288"/>
            <a:ext cx="8807116" cy="2387600"/>
          </a:xfrm>
        </p:spPr>
        <p:txBody>
          <a:bodyPr anchor="b">
            <a:normAutofit/>
          </a:bodyPr>
          <a:lstStyle>
            <a:lvl1pPr algn="l">
              <a:defRPr sz="5500" b="1">
                <a:solidFill>
                  <a:schemeClr val="bg1"/>
                </a:solidFill>
              </a:defRPr>
            </a:lvl1pPr>
          </a:lstStyle>
          <a:p>
            <a:r>
              <a:rPr lang="en-US" dirty="0"/>
              <a:t>PRESENTATION</a:t>
            </a:r>
            <a:br>
              <a:rPr lang="en-US" dirty="0"/>
            </a:br>
            <a:r>
              <a:rPr lang="en-US" dirty="0"/>
              <a:t>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3052756"/>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D2EBFB3C-F5CB-4FF4-9626-146326B1E467}" type="datetime1">
              <a:rPr lang="en-US" smtClean="0"/>
              <a:t>2/5/2024</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0"/>
            <a:ext cx="144000" cy="24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289770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6200000">
            <a:off x="10391274" y="6172200"/>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9416048" y="5396630"/>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3267817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700327"/>
            <a:ext cx="4143555" cy="1536580"/>
          </a:xfrm>
        </p:spPr>
        <p:txBody>
          <a:bodyPr/>
          <a:lstStyle>
            <a:lvl1pPr>
              <a:defRPr>
                <a:gradFill flip="none" rotWithShape="1">
                  <a:gsLst>
                    <a:gs pos="0">
                      <a:schemeClr val="bg2"/>
                    </a:gs>
                    <a:gs pos="100000">
                      <a:schemeClr val="accent1"/>
                    </a:gs>
                  </a:gsLst>
                  <a:lin ang="0" scaled="1"/>
                  <a:tileRect/>
                </a:gradFill>
              </a:defRPr>
            </a:lvl1pPr>
          </a:lstStyle>
          <a:p>
            <a:r>
              <a:rPr lang="en-US" dirty="0"/>
              <a:t>CONTENT</a:t>
            </a:r>
            <a:br>
              <a:rPr lang="en-US" dirty="0"/>
            </a:br>
            <a:r>
              <a:rPr lang="en-US" dirty="0"/>
              <a:t>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6914145" y="2138878"/>
            <a:ext cx="4361941" cy="3122935"/>
          </a:xfrm>
        </p:spPr>
        <p:txBody>
          <a:bodyPr>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A19865D4-BE98-46E3-A6B7-4F34A5E5D254}" type="datetime1">
              <a:rPr lang="en-US" smtClean="0"/>
              <a:t>2/5/2024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941196"/>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313915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279799"/>
            <a:ext cx="4143555" cy="692595"/>
          </a:xfrm>
        </p:spPr>
        <p:txBody>
          <a:bodyPr>
            <a:normAutofit/>
          </a:bodyPr>
          <a:lstStyle>
            <a:lvl1pPr marL="0" indent="0" algn="l">
              <a:buNone/>
              <a:defRPr sz="2500" b="1" i="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30568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2864D1B-05AA-49BC-BA1A-52FAC02DA923}"/>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928800" y="2316701"/>
            <a:ext cx="10515600" cy="1500187"/>
          </a:xfrm>
        </p:spPr>
        <p:txBody>
          <a:bodyPr anchor="b">
            <a:normAutofit/>
          </a:bodyPr>
          <a:lstStyle>
            <a:lvl1pPr>
              <a:defRPr sz="4000"/>
            </a:lvl1pPr>
          </a:lstStyle>
          <a:p>
            <a:r>
              <a:rPr lang="en-US" dirty="0"/>
              <a:t>SECTION</a:t>
            </a:r>
            <a:br>
              <a:rPr lang="en-US" dirty="0"/>
            </a:br>
            <a:r>
              <a:rPr lang="en-US" dirty="0"/>
              <a:t>DIVIDER SLIDE</a:t>
            </a:r>
          </a:p>
        </p:txBody>
      </p:sp>
      <p:sp>
        <p:nvSpPr>
          <p:cNvPr id="3" name="Text Placeholder 2">
            <a:extLst>
              <a:ext uri="{FF2B5EF4-FFF2-40B4-BE49-F238E27FC236}">
                <a16:creationId xmlns:a16="http://schemas.microsoft.com/office/drawing/2014/main" id="{692DD7E2-5C7F-4027-B814-C7CC0E8D95A4}"/>
              </a:ext>
            </a:extLst>
          </p:cNvPr>
          <p:cNvSpPr>
            <a:spLocks noGrp="1"/>
          </p:cNvSpPr>
          <p:nvPr>
            <p:ph type="body" idx="1" hasCustomPrompt="1"/>
          </p:nvPr>
        </p:nvSpPr>
        <p:spPr>
          <a:xfrm>
            <a:off x="928800" y="4083026"/>
            <a:ext cx="10515600" cy="770328"/>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055060C0-AC53-4D64-ABD7-4A55C0A77859}" type="datetime1">
              <a:rPr lang="en-US" smtClean="0"/>
              <a:t>2/5/2024</a:t>
            </a:fld>
            <a:endParaRPr lang="en-US" dirty="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p>
            <a:fld id="{95CBEC59-7FF9-4688-98DF-89832A0C9025}" type="slidenum">
              <a:rPr lang="en-US" smtClean="0"/>
              <a:t>‹#›</a:t>
            </a:fld>
            <a:endParaRPr lang="en-US" dirty="0"/>
          </a:p>
        </p:txBody>
      </p:sp>
      <p:cxnSp>
        <p:nvCxnSpPr>
          <p:cNvPr id="7" name="Straight Connector 6">
            <a:extLst>
              <a:ext uri="{FF2B5EF4-FFF2-40B4-BE49-F238E27FC236}">
                <a16:creationId xmlns:a16="http://schemas.microsoft.com/office/drawing/2014/main" id="{7900A71E-3FCF-4E9F-9CE1-574118517636}"/>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FACAE552-11D7-45BF-8B66-071AE054F7B4}"/>
              </a:ext>
            </a:extLst>
          </p:cNvPr>
          <p:cNvSpPr/>
          <p:nvPr userDrawn="1"/>
        </p:nvSpPr>
        <p:spPr>
          <a:xfrm>
            <a:off x="687289" y="0"/>
            <a:ext cx="72000" cy="36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A14F7723-8043-4A0B-B2AB-BCF5A44ED246}"/>
              </a:ext>
            </a:extLst>
          </p:cNvPr>
          <p:cNvCxnSpPr/>
          <p:nvPr userDrawn="1"/>
        </p:nvCxnSpPr>
        <p:spPr>
          <a:xfrm>
            <a:off x="1068863" y="3940727"/>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5CB5B0FB-5693-42A3-BD99-CA01387F8DF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36540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2864D1B-05AA-49BC-BA1A-52FAC02DA923}"/>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928800" y="2781919"/>
            <a:ext cx="10515600" cy="1500187"/>
          </a:xfrm>
        </p:spPr>
        <p:txBody>
          <a:bodyPr anchor="b">
            <a:normAutofit/>
          </a:bodyPr>
          <a:lstStyle>
            <a:lvl1pPr>
              <a:defRPr sz="4000"/>
            </a:lvl1pPr>
          </a:lstStyle>
          <a:p>
            <a:r>
              <a:rPr lang="en-US" dirty="0"/>
              <a:t>SECTION</a:t>
            </a:r>
            <a:br>
              <a:rPr lang="en-US" dirty="0"/>
            </a:br>
            <a:r>
              <a:rPr lang="en-US" dirty="0"/>
              <a:t>DIVIDER SLIDE</a:t>
            </a:r>
          </a:p>
        </p:txBody>
      </p:sp>
      <p:sp>
        <p:nvSpPr>
          <p:cNvPr id="3" name="Text Placeholder 2">
            <a:extLst>
              <a:ext uri="{FF2B5EF4-FFF2-40B4-BE49-F238E27FC236}">
                <a16:creationId xmlns:a16="http://schemas.microsoft.com/office/drawing/2014/main" id="{692DD7E2-5C7F-4027-B814-C7CC0E8D95A4}"/>
              </a:ext>
            </a:extLst>
          </p:cNvPr>
          <p:cNvSpPr>
            <a:spLocks noGrp="1"/>
          </p:cNvSpPr>
          <p:nvPr>
            <p:ph type="body" idx="1" hasCustomPrompt="1"/>
          </p:nvPr>
        </p:nvSpPr>
        <p:spPr>
          <a:xfrm>
            <a:off x="928800" y="4548244"/>
            <a:ext cx="10515600" cy="770328"/>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DD6BC66F-F4C2-4254-902A-540C5FFDD766}" type="datetime1">
              <a:rPr lang="en-US" smtClean="0"/>
              <a:t>2/5/2024</a:t>
            </a:fld>
            <a:endParaRPr lang="en-US" dirty="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a:xfrm>
            <a:off x="928800" y="6159402"/>
            <a:ext cx="2919886" cy="365125"/>
          </a:xfrm>
        </p:spPr>
        <p:txBody>
          <a:bodyPr/>
          <a:lstStyle/>
          <a:p>
            <a:r>
              <a:rPr lang="en-US" dirty="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FACAE552-11D7-45BF-8B66-071AE054F7B4}"/>
              </a:ext>
            </a:extLst>
          </p:cNvPr>
          <p:cNvSpPr/>
          <p:nvPr userDrawn="1"/>
        </p:nvSpPr>
        <p:spPr>
          <a:xfrm>
            <a:off x="687289" y="3186000"/>
            <a:ext cx="72000" cy="36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A14F7723-8043-4A0B-B2AB-BCF5A44ED246}"/>
              </a:ext>
            </a:extLst>
          </p:cNvPr>
          <p:cNvCxnSpPr/>
          <p:nvPr userDrawn="1"/>
        </p:nvCxnSpPr>
        <p:spPr>
          <a:xfrm>
            <a:off x="1068863" y="4405945"/>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5CB5B0FB-5693-42A3-BD99-CA01387F8DF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19562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1698820" y="4537309"/>
            <a:ext cx="9384760" cy="915873"/>
          </a:xfrm>
        </p:spPr>
        <p:txBody>
          <a:bodyPr anchor="b">
            <a:normAutofit/>
          </a:bodyPr>
          <a:lstStyle>
            <a:lvl1pPr>
              <a:defRPr sz="4000">
                <a:gradFill>
                  <a:gsLst>
                    <a:gs pos="0">
                      <a:schemeClr val="bg2"/>
                    </a:gs>
                    <a:gs pos="100000">
                      <a:schemeClr val="accent1"/>
                    </a:gs>
                  </a:gsLst>
                  <a:lin ang="0" scaled="1"/>
                </a:gradFill>
              </a:defRPr>
            </a:lvl1pPr>
          </a:lstStyle>
          <a:p>
            <a:r>
              <a:rPr lang="en-US" dirty="0"/>
              <a:t>SECTION DIVIDER SLIDE</a:t>
            </a:r>
          </a:p>
        </p:txBody>
      </p:sp>
      <p:sp>
        <p:nvSpPr>
          <p:cNvPr id="19" name="Rectangle 18">
            <a:extLst>
              <a:ext uri="{FF2B5EF4-FFF2-40B4-BE49-F238E27FC236}">
                <a16:creationId xmlns:a16="http://schemas.microsoft.com/office/drawing/2014/main" id="{2ABAA4CC-3D2B-49F9-B077-001CA4738B89}"/>
              </a:ext>
            </a:extLst>
          </p:cNvPr>
          <p:cNvSpPr/>
          <p:nvPr userDrawn="1"/>
        </p:nvSpPr>
        <p:spPr>
          <a:xfrm>
            <a:off x="0" y="0"/>
            <a:ext cx="12192000" cy="4446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734453F6-9CD2-44E4-BBC5-2899F0ED8F61}" type="datetime1">
              <a:rPr lang="en-US" smtClean="0"/>
              <a:t>2/5/2024</a:t>
            </a:fld>
            <a:endParaRPr lang="en-US" dirty="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a:xfrm>
            <a:off x="1698819" y="6159402"/>
            <a:ext cx="2616158" cy="384202"/>
          </a:xfrm>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lvl1pPr>
              <a:defRPr>
                <a:solidFill>
                  <a:schemeClr val="accent1"/>
                </a:solidFill>
              </a:defRPr>
            </a:lvl1pPr>
          </a:lstStyle>
          <a:p>
            <a:fld id="{95CBEC59-7FF9-4688-98DF-89832A0C9025}" type="slidenum">
              <a:rPr lang="en-US" smtClean="0"/>
              <a:pPr/>
              <a:t>‹#›</a:t>
            </a:fld>
            <a:endParaRPr lang="en-US" dirty="0"/>
          </a:p>
        </p:txBody>
      </p: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5CB5B0FB-5693-42A3-BD99-CA01387F8DFE}"/>
              </a:ext>
            </a:extLst>
          </p:cNvPr>
          <p:cNvCxnSpPr>
            <a:cxnSpLocks/>
          </p:cNvCxnSpPr>
          <p:nvPr userDrawn="1"/>
        </p:nvCxnSpPr>
        <p:spPr>
          <a:xfrm rot="16200000">
            <a:off x="11384397" y="6579108"/>
            <a:ext cx="557784"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E2523DB2-F162-4E92-B6E1-B5E87D5D8ACF}"/>
              </a:ext>
            </a:extLst>
          </p:cNvPr>
          <p:cNvSpPr/>
          <p:nvPr userDrawn="1"/>
        </p:nvSpPr>
        <p:spPr>
          <a:xfrm>
            <a:off x="1283369" y="4914000"/>
            <a:ext cx="72000" cy="194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 Placeholder 2">
            <a:extLst>
              <a:ext uri="{FF2B5EF4-FFF2-40B4-BE49-F238E27FC236}">
                <a16:creationId xmlns:a16="http://schemas.microsoft.com/office/drawing/2014/main" id="{316CC9B7-E806-4C95-96A5-EEEEBB4E99A0}"/>
              </a:ext>
            </a:extLst>
          </p:cNvPr>
          <p:cNvSpPr>
            <a:spLocks noGrp="1"/>
          </p:cNvSpPr>
          <p:nvPr>
            <p:ph type="body" idx="1" hasCustomPrompt="1"/>
          </p:nvPr>
        </p:nvSpPr>
        <p:spPr>
          <a:xfrm>
            <a:off x="1698820" y="5702936"/>
            <a:ext cx="9384760" cy="526936"/>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accent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cxnSp>
        <p:nvCxnSpPr>
          <p:cNvPr id="21" name="Straight Connector 20">
            <a:extLst>
              <a:ext uri="{FF2B5EF4-FFF2-40B4-BE49-F238E27FC236}">
                <a16:creationId xmlns:a16="http://schemas.microsoft.com/office/drawing/2014/main" id="{595F7760-B839-4F89-B618-3371C8B08414}"/>
              </a:ext>
            </a:extLst>
          </p:cNvPr>
          <p:cNvCxnSpPr/>
          <p:nvPr userDrawn="1"/>
        </p:nvCxnSpPr>
        <p:spPr>
          <a:xfrm>
            <a:off x="1838883" y="5560637"/>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02071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37245BE-F984-498B-9CBB-C4DDD775060D}"/>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1527520" y="2316701"/>
            <a:ext cx="9556063" cy="1500187"/>
          </a:xfrm>
        </p:spPr>
        <p:txBody>
          <a:bodyPr anchor="b">
            <a:normAutofit/>
          </a:bodyPr>
          <a:lstStyle>
            <a:lvl1pPr>
              <a:defRPr sz="4000"/>
            </a:lvl1pPr>
          </a:lstStyle>
          <a:p>
            <a:r>
              <a:rPr lang="en-US" dirty="0"/>
              <a:t>SECTION</a:t>
            </a:r>
            <a:br>
              <a:rPr lang="en-US" dirty="0"/>
            </a:br>
            <a:r>
              <a:rPr lang="en-US" dirty="0"/>
              <a:t>DIVIDER SLIDE</a:t>
            </a:r>
          </a:p>
        </p:txBody>
      </p:sp>
      <p:sp>
        <p:nvSpPr>
          <p:cNvPr id="3" name="Text Placeholder 2">
            <a:extLst>
              <a:ext uri="{FF2B5EF4-FFF2-40B4-BE49-F238E27FC236}">
                <a16:creationId xmlns:a16="http://schemas.microsoft.com/office/drawing/2014/main" id="{692DD7E2-5C7F-4027-B814-C7CC0E8D95A4}"/>
              </a:ext>
            </a:extLst>
          </p:cNvPr>
          <p:cNvSpPr>
            <a:spLocks noGrp="1"/>
          </p:cNvSpPr>
          <p:nvPr>
            <p:ph type="body" idx="1" hasCustomPrompt="1"/>
          </p:nvPr>
        </p:nvSpPr>
        <p:spPr>
          <a:xfrm>
            <a:off x="1527520" y="4083026"/>
            <a:ext cx="9556064" cy="770328"/>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C0C19AD0-5F22-4AC8-A079-4E7FF62CE0BA}" type="datetime1">
              <a:rPr lang="en-US" smtClean="0"/>
              <a:t>2/5/2024</a:t>
            </a:fld>
            <a:endParaRPr lang="en-US" dirty="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FACAE552-11D7-45BF-8B66-071AE054F7B4}"/>
              </a:ext>
            </a:extLst>
          </p:cNvPr>
          <p:cNvSpPr/>
          <p:nvPr userDrawn="1"/>
        </p:nvSpPr>
        <p:spPr>
          <a:xfrm>
            <a:off x="1285167" y="255684"/>
            <a:ext cx="72000" cy="341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A14F7723-8043-4A0B-B2AB-BCF5A44ED246}"/>
              </a:ext>
            </a:extLst>
          </p:cNvPr>
          <p:cNvCxnSpPr/>
          <p:nvPr userDrawn="1"/>
        </p:nvCxnSpPr>
        <p:spPr>
          <a:xfrm>
            <a:off x="1666742" y="3940727"/>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1" name="Straight Connector 20">
            <a:extLst>
              <a:ext uri="{FF2B5EF4-FFF2-40B4-BE49-F238E27FC236}">
                <a16:creationId xmlns:a16="http://schemas.microsoft.com/office/drawing/2014/main" id="{BA8760C4-08C1-4929-A6AE-568F67883880}"/>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69AE345-7CB6-4F86-99E6-C8B881714A2B}"/>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77401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443655"/>
            <a:ext cx="4143555" cy="1536580"/>
          </a:xfrm>
        </p:spPr>
        <p:txBody>
          <a:bodyPr/>
          <a:lstStyle>
            <a:lvl1pPr>
              <a:defRPr/>
            </a:lvl1pPr>
          </a:lstStyle>
          <a:p>
            <a:r>
              <a:rPr lang="en-US" dirty="0"/>
              <a:t>SECTION</a:t>
            </a:r>
            <a:br>
              <a:rPr lang="en-US" dirty="0"/>
            </a:br>
            <a:r>
              <a:rPr lang="en-US" dirty="0"/>
              <a:t>DIVIDER 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256FFA05-2726-422B-A595-CD6EE4C03A22}" type="datetime1">
              <a:rPr lang="en-US" smtClean="0"/>
              <a:t>2/5/2024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684524"/>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2882481"/>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023127"/>
            <a:ext cx="4143555"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59905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700327"/>
            <a:ext cx="4143555" cy="1536580"/>
          </a:xfrm>
        </p:spPr>
        <p:txBody>
          <a:bodyPr/>
          <a:lstStyle>
            <a:lvl1pPr>
              <a:defRPr>
                <a:gradFill flip="none" rotWithShape="1">
                  <a:gsLst>
                    <a:gs pos="0">
                      <a:schemeClr val="bg2"/>
                    </a:gs>
                    <a:gs pos="100000">
                      <a:schemeClr val="accent1"/>
                    </a:gs>
                  </a:gsLst>
                  <a:lin ang="0" scaled="1"/>
                  <a:tileRect/>
                </a:gradFill>
              </a:defRPr>
            </a:lvl1pPr>
          </a:lstStyle>
          <a:p>
            <a:r>
              <a:rPr lang="en-US" dirty="0"/>
              <a:t>SECTION</a:t>
            </a:r>
            <a:br>
              <a:rPr lang="en-US" dirty="0"/>
            </a:br>
            <a:r>
              <a:rPr lang="en-US" dirty="0"/>
              <a:t>DIVIDER 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57DDC830-91D4-4D76-B486-41F29E6EE30C}" type="datetime1">
              <a:rPr lang="en-US" smtClean="0"/>
              <a:t>2/5/2024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941196"/>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313915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279799"/>
            <a:ext cx="4143555" cy="692595"/>
          </a:xfrm>
        </p:spPr>
        <p:txBody>
          <a:bodyPr>
            <a:normAutofit/>
          </a:bodyPr>
          <a:lstStyle>
            <a:lvl1pPr marL="0" indent="0" algn="l">
              <a:buNone/>
              <a:defRPr sz="2500" b="1" i="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59291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7A75830-97F6-4D74-A47F-8CD50EFD373D}"/>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3195AFA-7DE7-4BBC-AE6C-B5FAE8A371C2}"/>
              </a:ext>
            </a:extLst>
          </p:cNvPr>
          <p:cNvSpPr>
            <a:spLocks noGrp="1"/>
          </p:cNvSpPr>
          <p:nvPr>
            <p:ph type="title" hasCustomPrompt="1"/>
          </p:nvPr>
        </p:nvSpPr>
        <p:spPr>
          <a:xfrm>
            <a:off x="928800" y="724195"/>
            <a:ext cx="10515600" cy="1325563"/>
          </a:xfrm>
        </p:spPr>
        <p:txBody>
          <a:bodyPr/>
          <a:lstStyle>
            <a:lvl1pPr>
              <a:defRPr/>
            </a:lvl1pPr>
          </a:lstStyle>
          <a:p>
            <a:r>
              <a:rPr lang="en-US" dirty="0"/>
              <a:t>TWO CONTENT</a:t>
            </a:r>
            <a:br>
              <a:rPr lang="en-US" dirty="0"/>
            </a:br>
            <a:r>
              <a:rPr lang="en-US" dirty="0"/>
              <a:t>SLIDE</a:t>
            </a:r>
          </a:p>
        </p:txBody>
      </p:sp>
      <p:sp>
        <p:nvSpPr>
          <p:cNvPr id="3" name="Text Placeholder 2">
            <a:extLst>
              <a:ext uri="{FF2B5EF4-FFF2-40B4-BE49-F238E27FC236}">
                <a16:creationId xmlns:a16="http://schemas.microsoft.com/office/drawing/2014/main" id="{A98AFDAC-3A23-4F5B-B2BE-CDF8D1AFCF86}"/>
              </a:ext>
            </a:extLst>
          </p:cNvPr>
          <p:cNvSpPr>
            <a:spLocks noGrp="1"/>
          </p:cNvSpPr>
          <p:nvPr>
            <p:ph type="body" idx="1"/>
          </p:nvPr>
        </p:nvSpPr>
        <p:spPr>
          <a:xfrm>
            <a:off x="928800" y="227200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BBD9244-253B-4F61-9F15-81C783E03B05}"/>
              </a:ext>
            </a:extLst>
          </p:cNvPr>
          <p:cNvSpPr>
            <a:spLocks noGrp="1"/>
          </p:cNvSpPr>
          <p:nvPr>
            <p:ph sz="half" idx="2"/>
          </p:nvPr>
        </p:nvSpPr>
        <p:spPr>
          <a:xfrm>
            <a:off x="928800"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
        <p:nvSpPr>
          <p:cNvPr id="5" name="Text Placeholder 4">
            <a:extLst>
              <a:ext uri="{FF2B5EF4-FFF2-40B4-BE49-F238E27FC236}">
                <a16:creationId xmlns:a16="http://schemas.microsoft.com/office/drawing/2014/main" id="{EBA65450-4B24-4A6B-9987-1F3CF67B414D}"/>
              </a:ext>
            </a:extLst>
          </p:cNvPr>
          <p:cNvSpPr>
            <a:spLocks noGrp="1"/>
          </p:cNvSpPr>
          <p:nvPr>
            <p:ph type="body" sz="quarter" idx="3"/>
          </p:nvPr>
        </p:nvSpPr>
        <p:spPr>
          <a:xfrm>
            <a:off x="6284744" y="2272009"/>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a:extLst>
              <a:ext uri="{FF2B5EF4-FFF2-40B4-BE49-F238E27FC236}">
                <a16:creationId xmlns:a16="http://schemas.microsoft.com/office/drawing/2014/main" id="{753D5824-9ACF-4E5F-AC80-9ACD7B67FFDE}"/>
              </a:ext>
            </a:extLst>
          </p:cNvPr>
          <p:cNvSpPr>
            <a:spLocks noGrp="1"/>
          </p:cNvSpPr>
          <p:nvPr>
            <p:ph type="dt" sz="half" idx="10"/>
          </p:nvPr>
        </p:nvSpPr>
        <p:spPr/>
        <p:txBody>
          <a:bodyPr/>
          <a:lstStyle/>
          <a:p>
            <a:fld id="{4B855260-6F71-4500-AA56-E197C8A5E92E}" type="datetime1">
              <a:rPr lang="en-US" smtClean="0"/>
              <a:t>2/5/2024</a:t>
            </a:fld>
            <a:endParaRPr lang="en-US" dirty="0"/>
          </a:p>
        </p:txBody>
      </p:sp>
      <p:sp>
        <p:nvSpPr>
          <p:cNvPr id="8" name="Footer Placeholder 7">
            <a:extLst>
              <a:ext uri="{FF2B5EF4-FFF2-40B4-BE49-F238E27FC236}">
                <a16:creationId xmlns:a16="http://schemas.microsoft.com/office/drawing/2014/main" id="{02F28EAD-9FFC-4EDD-96C6-CDAF179BAF01}"/>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96D156D5-5DCA-446B-8C31-2251F7ECE67C}"/>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454CE474-0060-44FE-B47E-DA6AF06C369C}"/>
              </a:ext>
            </a:extLst>
          </p:cNvPr>
          <p:cNvSpPr/>
          <p:nvPr userDrawn="1"/>
        </p:nvSpPr>
        <p:spPr>
          <a:xfrm>
            <a:off x="687289" y="0"/>
            <a:ext cx="720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D50FF488-85D0-4162-BF82-7F9DAA427094}"/>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726B73F3-1DAC-413E-B204-D9A6E14725E4}"/>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3" name="Straight Connector 12">
            <a:extLst>
              <a:ext uri="{FF2B5EF4-FFF2-40B4-BE49-F238E27FC236}">
                <a16:creationId xmlns:a16="http://schemas.microsoft.com/office/drawing/2014/main" id="{F78574EA-1B80-4D53-A1C5-929097CBD6A1}"/>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2DDB37A-C70A-4701-A519-6A882408133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DEED813-3D7D-4166-A729-7E883823CD5E}"/>
              </a:ext>
            </a:extLst>
          </p:cNvPr>
          <p:cNvCxnSpPr/>
          <p:nvPr userDrawn="1"/>
        </p:nvCxnSpPr>
        <p:spPr>
          <a:xfrm>
            <a:off x="1068863"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1CC230C-5438-4284-8FAA-05E533A44A5C}"/>
              </a:ext>
            </a:extLst>
          </p:cNvPr>
          <p:cNvCxnSpPr/>
          <p:nvPr userDrawn="1"/>
        </p:nvCxnSpPr>
        <p:spPr>
          <a:xfrm>
            <a:off x="641224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Content Placeholder 3">
            <a:extLst>
              <a:ext uri="{FF2B5EF4-FFF2-40B4-BE49-F238E27FC236}">
                <a16:creationId xmlns:a16="http://schemas.microsoft.com/office/drawing/2014/main" id="{ED988384-E3A4-482D-94EF-A8F8894AA508}"/>
              </a:ext>
            </a:extLst>
          </p:cNvPr>
          <p:cNvSpPr>
            <a:spLocks noGrp="1"/>
          </p:cNvSpPr>
          <p:nvPr>
            <p:ph sz="half" idx="15"/>
          </p:nvPr>
        </p:nvSpPr>
        <p:spPr>
          <a:xfrm>
            <a:off x="6310145"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Tree>
    <p:extLst>
      <p:ext uri="{BB962C8B-B14F-4D97-AF65-F5344CB8AC3E}">
        <p14:creationId xmlns:p14="http://schemas.microsoft.com/office/powerpoint/2010/main" val="31105900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A30FC14-A5B3-4B00-8DE8-B6E28CF32743}"/>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3195AFA-7DE7-4BBC-AE6C-B5FAE8A371C2}"/>
              </a:ext>
            </a:extLst>
          </p:cNvPr>
          <p:cNvSpPr>
            <a:spLocks noGrp="1"/>
          </p:cNvSpPr>
          <p:nvPr>
            <p:ph type="title" hasCustomPrompt="1"/>
          </p:nvPr>
        </p:nvSpPr>
        <p:spPr>
          <a:xfrm>
            <a:off x="928800" y="724195"/>
            <a:ext cx="10515600" cy="1325563"/>
          </a:xfrm>
        </p:spPr>
        <p:txBody>
          <a:bodyPr/>
          <a:lstStyle>
            <a:lvl1pPr>
              <a:defRPr>
                <a:gradFill>
                  <a:gsLst>
                    <a:gs pos="0">
                      <a:schemeClr val="bg2"/>
                    </a:gs>
                    <a:gs pos="100000">
                      <a:schemeClr val="accent1"/>
                    </a:gs>
                  </a:gsLst>
                  <a:lin ang="0" scaled="1"/>
                </a:gradFill>
              </a:defRPr>
            </a:lvl1pPr>
          </a:lstStyle>
          <a:p>
            <a:r>
              <a:rPr lang="en-US" dirty="0"/>
              <a:t>TWO CONTENT</a:t>
            </a:r>
            <a:br>
              <a:rPr lang="en-US" dirty="0"/>
            </a:br>
            <a:r>
              <a:rPr lang="en-US" dirty="0"/>
              <a:t>SLIDE</a:t>
            </a:r>
          </a:p>
        </p:txBody>
      </p:sp>
      <p:sp>
        <p:nvSpPr>
          <p:cNvPr id="3" name="Text Placeholder 2">
            <a:extLst>
              <a:ext uri="{FF2B5EF4-FFF2-40B4-BE49-F238E27FC236}">
                <a16:creationId xmlns:a16="http://schemas.microsoft.com/office/drawing/2014/main" id="{A98AFDAC-3A23-4F5B-B2BE-CDF8D1AFCF86}"/>
              </a:ext>
            </a:extLst>
          </p:cNvPr>
          <p:cNvSpPr>
            <a:spLocks noGrp="1"/>
          </p:cNvSpPr>
          <p:nvPr>
            <p:ph type="body" idx="1"/>
          </p:nvPr>
        </p:nvSpPr>
        <p:spPr>
          <a:xfrm>
            <a:off x="928800" y="2272009"/>
            <a:ext cx="5157787"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BBD9244-253B-4F61-9F15-81C783E03B05}"/>
              </a:ext>
            </a:extLst>
          </p:cNvPr>
          <p:cNvSpPr>
            <a:spLocks noGrp="1"/>
          </p:cNvSpPr>
          <p:nvPr>
            <p:ph sz="half" idx="2"/>
          </p:nvPr>
        </p:nvSpPr>
        <p:spPr>
          <a:xfrm>
            <a:off x="928800" y="3386142"/>
            <a:ext cx="5157787" cy="2015247"/>
          </a:xfrm>
        </p:spPr>
        <p:txBody>
          <a:bodyPr>
            <a:normAutofit/>
          </a:bodyPr>
          <a:lstStyle>
            <a:lvl1pPr marL="180000" indent="-180000" algn="l" defTabSz="914400" rtl="0" eaLnBrk="1" latinLnBrk="0" hangingPunct="1">
              <a:lnSpc>
                <a:spcPct val="100000"/>
              </a:lnSpc>
              <a:spcBef>
                <a:spcPts val="600"/>
              </a:spcBef>
              <a:buClr>
                <a:schemeClr val="bg2"/>
              </a:buClr>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
        <p:nvSpPr>
          <p:cNvPr id="5" name="Text Placeholder 4">
            <a:extLst>
              <a:ext uri="{FF2B5EF4-FFF2-40B4-BE49-F238E27FC236}">
                <a16:creationId xmlns:a16="http://schemas.microsoft.com/office/drawing/2014/main" id="{EBA65450-4B24-4A6B-9987-1F3CF67B414D}"/>
              </a:ext>
            </a:extLst>
          </p:cNvPr>
          <p:cNvSpPr>
            <a:spLocks noGrp="1"/>
          </p:cNvSpPr>
          <p:nvPr>
            <p:ph type="body" sz="quarter" idx="3"/>
          </p:nvPr>
        </p:nvSpPr>
        <p:spPr>
          <a:xfrm>
            <a:off x="6284744" y="2272009"/>
            <a:ext cx="5183188" cy="823912"/>
          </a:xfrm>
        </p:spPr>
        <p:txBody>
          <a:bodyPr anchor="b">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D9DAC08-B52B-4DCC-9D22-E4E54E711637}"/>
              </a:ext>
            </a:extLst>
          </p:cNvPr>
          <p:cNvSpPr>
            <a:spLocks noGrp="1"/>
          </p:cNvSpPr>
          <p:nvPr>
            <p:ph sz="quarter" idx="4"/>
          </p:nvPr>
        </p:nvSpPr>
        <p:spPr>
          <a:xfrm>
            <a:off x="6284744" y="3386142"/>
            <a:ext cx="5183188" cy="2015247"/>
          </a:xfrm>
        </p:spPr>
        <p:txBody>
          <a:bodyPr>
            <a:normAutofit/>
          </a:bodyPr>
          <a:lstStyle>
            <a:lvl1pPr marL="180000" indent="-180000">
              <a:lnSpc>
                <a:spcPct val="100000"/>
              </a:lnSpc>
              <a:spcBef>
                <a:spcPts val="600"/>
              </a:spcBef>
              <a:buClr>
                <a:schemeClr val="accent1"/>
              </a:buClr>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a:defRPr/>
            </a:lvl2pPr>
            <a:lvl3pPr>
              <a:defRPr/>
            </a:lvl3pPr>
            <a:lvl4pPr>
              <a:defRPr/>
            </a:lvl4pPr>
            <a:lvl5pPr>
              <a:defRPr/>
            </a:lvl5pPr>
          </a:lstStyle>
          <a:p>
            <a:pPr marL="228600" lvl="0" indent="-228600" algn="l" defTabSz="914400" rtl="0" eaLnBrk="1" latinLnBrk="0" hangingPunct="1">
              <a:lnSpc>
                <a:spcPct val="100000"/>
              </a:lnSpc>
              <a:spcBef>
                <a:spcPts val="600"/>
              </a:spcBef>
            </a:pPr>
            <a:r>
              <a:rPr lang="en-US"/>
              <a:t>Edit Master text styles</a:t>
            </a:r>
          </a:p>
        </p:txBody>
      </p:sp>
      <p:sp>
        <p:nvSpPr>
          <p:cNvPr id="7" name="Date Placeholder 6">
            <a:extLst>
              <a:ext uri="{FF2B5EF4-FFF2-40B4-BE49-F238E27FC236}">
                <a16:creationId xmlns:a16="http://schemas.microsoft.com/office/drawing/2014/main" id="{753D5824-9ACF-4E5F-AC80-9ACD7B67FFDE}"/>
              </a:ext>
            </a:extLst>
          </p:cNvPr>
          <p:cNvSpPr>
            <a:spLocks noGrp="1"/>
          </p:cNvSpPr>
          <p:nvPr>
            <p:ph type="dt" sz="half" idx="10"/>
          </p:nvPr>
        </p:nvSpPr>
        <p:spPr/>
        <p:txBody>
          <a:bodyPr/>
          <a:lstStyle/>
          <a:p>
            <a:fld id="{32401007-55FE-4B9E-99B0-5FCA5C63BEEE}" type="datetime1">
              <a:rPr lang="en-US" smtClean="0"/>
              <a:t>2/5/2024</a:t>
            </a:fld>
            <a:endParaRPr lang="en-US" dirty="0"/>
          </a:p>
        </p:txBody>
      </p:sp>
      <p:sp>
        <p:nvSpPr>
          <p:cNvPr id="8" name="Footer Placeholder 7">
            <a:extLst>
              <a:ext uri="{FF2B5EF4-FFF2-40B4-BE49-F238E27FC236}">
                <a16:creationId xmlns:a16="http://schemas.microsoft.com/office/drawing/2014/main" id="{02F28EAD-9FFC-4EDD-96C6-CDAF179BAF01}"/>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96D156D5-5DCA-446B-8C31-2251F7ECE67C}"/>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454CE474-0060-44FE-B47E-DA6AF06C369C}"/>
              </a:ext>
            </a:extLst>
          </p:cNvPr>
          <p:cNvSpPr/>
          <p:nvPr userDrawn="1"/>
        </p:nvSpPr>
        <p:spPr>
          <a:xfrm>
            <a:off x="687289" y="0"/>
            <a:ext cx="72000" cy="182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D50FF488-85D0-4162-BF82-7F9DAA427094}"/>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726B73F3-1DAC-413E-B204-D9A6E14725E4}"/>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3" name="Straight Connector 12">
            <a:extLst>
              <a:ext uri="{FF2B5EF4-FFF2-40B4-BE49-F238E27FC236}">
                <a16:creationId xmlns:a16="http://schemas.microsoft.com/office/drawing/2014/main" id="{F78574EA-1B80-4D53-A1C5-929097CBD6A1}"/>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2DDB37A-C70A-4701-A519-6A882408133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DEED813-3D7D-4166-A729-7E883823CD5E}"/>
              </a:ext>
            </a:extLst>
          </p:cNvPr>
          <p:cNvCxnSpPr/>
          <p:nvPr userDrawn="1"/>
        </p:nvCxnSpPr>
        <p:spPr>
          <a:xfrm>
            <a:off x="1068863" y="322696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1CC230C-5438-4284-8FAA-05E533A44A5C}"/>
              </a:ext>
            </a:extLst>
          </p:cNvPr>
          <p:cNvCxnSpPr/>
          <p:nvPr userDrawn="1"/>
        </p:nvCxnSpPr>
        <p:spPr>
          <a:xfrm>
            <a:off x="6412241" y="3226963"/>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02774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BBFDD45-3FE7-46CA-9142-8DBABF181C24}"/>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3195AFA-7DE7-4BBC-AE6C-B5FAE8A371C2}"/>
              </a:ext>
            </a:extLst>
          </p:cNvPr>
          <p:cNvSpPr>
            <a:spLocks noGrp="1"/>
          </p:cNvSpPr>
          <p:nvPr>
            <p:ph type="title" hasCustomPrompt="1"/>
          </p:nvPr>
        </p:nvSpPr>
        <p:spPr>
          <a:xfrm>
            <a:off x="928800" y="724195"/>
            <a:ext cx="10515600" cy="1325563"/>
          </a:xfrm>
        </p:spPr>
        <p:txBody>
          <a:bodyPr/>
          <a:lstStyle>
            <a:lvl1pPr>
              <a:defRPr/>
            </a:lvl1pPr>
          </a:lstStyle>
          <a:p>
            <a:r>
              <a:rPr lang="en-US" dirty="0"/>
              <a:t>TWO CONTENT</a:t>
            </a:r>
            <a:br>
              <a:rPr lang="en-US" dirty="0"/>
            </a:br>
            <a:r>
              <a:rPr lang="en-US" dirty="0"/>
              <a:t>SLIDE</a:t>
            </a:r>
          </a:p>
        </p:txBody>
      </p:sp>
      <p:sp>
        <p:nvSpPr>
          <p:cNvPr id="3" name="Text Placeholder 2">
            <a:extLst>
              <a:ext uri="{FF2B5EF4-FFF2-40B4-BE49-F238E27FC236}">
                <a16:creationId xmlns:a16="http://schemas.microsoft.com/office/drawing/2014/main" id="{A98AFDAC-3A23-4F5B-B2BE-CDF8D1AFCF86}"/>
              </a:ext>
            </a:extLst>
          </p:cNvPr>
          <p:cNvSpPr>
            <a:spLocks noGrp="1"/>
          </p:cNvSpPr>
          <p:nvPr>
            <p:ph type="body" idx="1"/>
          </p:nvPr>
        </p:nvSpPr>
        <p:spPr>
          <a:xfrm>
            <a:off x="928800" y="227200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5" name="Text Placeholder 4">
            <a:extLst>
              <a:ext uri="{FF2B5EF4-FFF2-40B4-BE49-F238E27FC236}">
                <a16:creationId xmlns:a16="http://schemas.microsoft.com/office/drawing/2014/main" id="{EBA65450-4B24-4A6B-9987-1F3CF67B414D}"/>
              </a:ext>
            </a:extLst>
          </p:cNvPr>
          <p:cNvSpPr>
            <a:spLocks noGrp="1"/>
          </p:cNvSpPr>
          <p:nvPr>
            <p:ph type="body" sz="quarter" idx="3"/>
          </p:nvPr>
        </p:nvSpPr>
        <p:spPr>
          <a:xfrm>
            <a:off x="6284744" y="2272009"/>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a:extLst>
              <a:ext uri="{FF2B5EF4-FFF2-40B4-BE49-F238E27FC236}">
                <a16:creationId xmlns:a16="http://schemas.microsoft.com/office/drawing/2014/main" id="{753D5824-9ACF-4E5F-AC80-9ACD7B67FFDE}"/>
              </a:ext>
            </a:extLst>
          </p:cNvPr>
          <p:cNvSpPr>
            <a:spLocks noGrp="1"/>
          </p:cNvSpPr>
          <p:nvPr>
            <p:ph type="dt" sz="half" idx="10"/>
          </p:nvPr>
        </p:nvSpPr>
        <p:spPr/>
        <p:txBody>
          <a:bodyPr/>
          <a:lstStyle/>
          <a:p>
            <a:fld id="{76871A2B-ADE3-40A2-A02A-09FC8B80F731}" type="datetime1">
              <a:rPr lang="en-US" smtClean="0"/>
              <a:t>2/5/2024</a:t>
            </a:fld>
            <a:endParaRPr lang="en-US" dirty="0"/>
          </a:p>
        </p:txBody>
      </p:sp>
      <p:sp>
        <p:nvSpPr>
          <p:cNvPr id="8" name="Footer Placeholder 7">
            <a:extLst>
              <a:ext uri="{FF2B5EF4-FFF2-40B4-BE49-F238E27FC236}">
                <a16:creationId xmlns:a16="http://schemas.microsoft.com/office/drawing/2014/main" id="{02F28EAD-9FFC-4EDD-96C6-CDAF179BAF01}"/>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96D156D5-5DCA-446B-8C31-2251F7ECE67C}"/>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454CE474-0060-44FE-B47E-DA6AF06C369C}"/>
              </a:ext>
            </a:extLst>
          </p:cNvPr>
          <p:cNvSpPr/>
          <p:nvPr userDrawn="1"/>
        </p:nvSpPr>
        <p:spPr>
          <a:xfrm>
            <a:off x="687288" y="255684"/>
            <a:ext cx="72000" cy="1573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0DEED813-3D7D-4166-A729-7E883823CD5E}"/>
              </a:ext>
            </a:extLst>
          </p:cNvPr>
          <p:cNvCxnSpPr/>
          <p:nvPr userDrawn="1"/>
        </p:nvCxnSpPr>
        <p:spPr>
          <a:xfrm>
            <a:off x="1068863"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1CC230C-5438-4284-8FAA-05E533A44A5C}"/>
              </a:ext>
            </a:extLst>
          </p:cNvPr>
          <p:cNvCxnSpPr/>
          <p:nvPr userDrawn="1"/>
        </p:nvCxnSpPr>
        <p:spPr>
          <a:xfrm>
            <a:off x="641224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28791ED-1F60-48B9-B73C-7835714E670D}"/>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Text Placeholder 15">
            <a:extLst>
              <a:ext uri="{FF2B5EF4-FFF2-40B4-BE49-F238E27FC236}">
                <a16:creationId xmlns:a16="http://schemas.microsoft.com/office/drawing/2014/main" id="{F968FAF7-548C-4383-BE8C-5A194EC21F17}"/>
              </a:ext>
            </a:extLst>
          </p:cNvPr>
          <p:cNvSpPr>
            <a:spLocks noGrp="1"/>
          </p:cNvSpPr>
          <p:nvPr>
            <p:ph type="body" sz="quarter" idx="14"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3" name="Straight Connector 22">
            <a:extLst>
              <a:ext uri="{FF2B5EF4-FFF2-40B4-BE49-F238E27FC236}">
                <a16:creationId xmlns:a16="http://schemas.microsoft.com/office/drawing/2014/main" id="{DBEDEE03-9903-44CE-8EB8-22B19F5E8DD7}"/>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E8DF3E-FD5B-4215-B847-DFFB761C21A4}"/>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Content Placeholder 3">
            <a:extLst>
              <a:ext uri="{FF2B5EF4-FFF2-40B4-BE49-F238E27FC236}">
                <a16:creationId xmlns:a16="http://schemas.microsoft.com/office/drawing/2014/main" id="{C2B73E5D-AD65-4FEE-89DE-2E2643A3456B}"/>
              </a:ext>
            </a:extLst>
          </p:cNvPr>
          <p:cNvSpPr>
            <a:spLocks noGrp="1"/>
          </p:cNvSpPr>
          <p:nvPr>
            <p:ph sz="half" idx="2"/>
          </p:nvPr>
        </p:nvSpPr>
        <p:spPr>
          <a:xfrm>
            <a:off x="928800"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
        <p:nvSpPr>
          <p:cNvPr id="25" name="Content Placeholder 3">
            <a:extLst>
              <a:ext uri="{FF2B5EF4-FFF2-40B4-BE49-F238E27FC236}">
                <a16:creationId xmlns:a16="http://schemas.microsoft.com/office/drawing/2014/main" id="{E10D0906-57D4-410E-823B-3BAD416949E1}"/>
              </a:ext>
            </a:extLst>
          </p:cNvPr>
          <p:cNvSpPr>
            <a:spLocks noGrp="1"/>
          </p:cNvSpPr>
          <p:nvPr>
            <p:ph sz="half" idx="15"/>
          </p:nvPr>
        </p:nvSpPr>
        <p:spPr>
          <a:xfrm>
            <a:off x="6310145"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Tree>
    <p:extLst>
      <p:ext uri="{BB962C8B-B14F-4D97-AF65-F5344CB8AC3E}">
        <p14:creationId xmlns:p14="http://schemas.microsoft.com/office/powerpoint/2010/main" val="1297393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522758"/>
            <a:ext cx="8807116" cy="2387600"/>
          </a:xfrm>
        </p:spPr>
        <p:txBody>
          <a:bodyPr anchor="b">
            <a:normAutofit/>
          </a:bodyPr>
          <a:lstStyle>
            <a:lvl1pPr algn="l">
              <a:defRPr sz="5500" b="1">
                <a:solidFill>
                  <a:schemeClr val="bg1"/>
                </a:solidFill>
              </a:defRPr>
            </a:lvl1pPr>
          </a:lstStyle>
          <a:p>
            <a:r>
              <a:rPr lang="en-US" dirty="0"/>
              <a:t>PRESENTATION</a:t>
            </a:r>
            <a:br>
              <a:rPr lang="en-US" dirty="0"/>
            </a:br>
            <a:r>
              <a:rPr lang="en-US" dirty="0"/>
              <a:t>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257226"/>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8E5174AC-6E10-46E9-BC4A-4E3A595D534E}" type="datetime1">
              <a:rPr lang="en-US" smtClean="0"/>
              <a:t>2/5/2024</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3438000"/>
            <a:ext cx="144000" cy="34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10217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6200000">
            <a:off x="10391274" y="685801"/>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9416048" y="1015979"/>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687446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8" y="2272009"/>
            <a:ext cx="4759643"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lvl1pPr>
          </a:lstStyle>
          <a:p>
            <a:r>
              <a:rPr lang="en-US" dirty="0"/>
              <a:t>TWO CONTENT</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85B3913D-DE21-4303-8F9D-A21ACDBC3B69}" type="datetime1">
              <a:rPr lang="en-US" smtClean="0"/>
              <a:t>2/5/2024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227200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6" name="Content Placeholder 3">
            <a:extLst>
              <a:ext uri="{FF2B5EF4-FFF2-40B4-BE49-F238E27FC236}">
                <a16:creationId xmlns:a16="http://schemas.microsoft.com/office/drawing/2014/main" id="{757A12BA-9C40-44B2-BB42-FE7A1F89A090}"/>
              </a:ext>
            </a:extLst>
          </p:cNvPr>
          <p:cNvSpPr>
            <a:spLocks noGrp="1"/>
          </p:cNvSpPr>
          <p:nvPr>
            <p:ph sz="half" idx="15"/>
          </p:nvPr>
        </p:nvSpPr>
        <p:spPr>
          <a:xfrm>
            <a:off x="1527519" y="3386142"/>
            <a:ext cx="4783074"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
        <p:nvSpPr>
          <p:cNvPr id="27" name="Content Placeholder 3">
            <a:extLst>
              <a:ext uri="{FF2B5EF4-FFF2-40B4-BE49-F238E27FC236}">
                <a16:creationId xmlns:a16="http://schemas.microsoft.com/office/drawing/2014/main" id="{16A390F6-1520-488F-97A9-78F0B2119006}"/>
              </a:ext>
            </a:extLst>
          </p:cNvPr>
          <p:cNvSpPr>
            <a:spLocks noGrp="1"/>
          </p:cNvSpPr>
          <p:nvPr>
            <p:ph sz="half" idx="16"/>
          </p:nvPr>
        </p:nvSpPr>
        <p:spPr>
          <a:xfrm>
            <a:off x="6911271" y="3386142"/>
            <a:ext cx="4783075"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Tree>
    <p:extLst>
      <p:ext uri="{BB962C8B-B14F-4D97-AF65-F5344CB8AC3E}">
        <p14:creationId xmlns:p14="http://schemas.microsoft.com/office/powerpoint/2010/main" val="35902670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9" y="2272009"/>
            <a:ext cx="4540672"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gradFill>
                  <a:gsLst>
                    <a:gs pos="0">
                      <a:schemeClr val="bg2"/>
                    </a:gs>
                    <a:gs pos="100000">
                      <a:schemeClr val="accent1"/>
                    </a:gs>
                  </a:gsLst>
                  <a:lin ang="0" scaled="1"/>
                </a:gradFill>
              </a:defRPr>
            </a:lvl1pPr>
          </a:lstStyle>
          <a:p>
            <a:r>
              <a:rPr lang="en-US" dirty="0"/>
              <a:t>TWO CONTENT</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3C51E45D-B5D1-4EF4-9967-78E83BC898CC}" type="datetime1">
              <a:rPr lang="en-US" smtClean="0"/>
              <a:t>2/5/2024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227200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8" name="Content Placeholder 3">
            <a:extLst>
              <a:ext uri="{FF2B5EF4-FFF2-40B4-BE49-F238E27FC236}">
                <a16:creationId xmlns:a16="http://schemas.microsoft.com/office/drawing/2014/main" id="{80E9747C-D5E4-4606-9D3D-103BF578726B}"/>
              </a:ext>
            </a:extLst>
          </p:cNvPr>
          <p:cNvSpPr>
            <a:spLocks noGrp="1"/>
          </p:cNvSpPr>
          <p:nvPr>
            <p:ph sz="half" idx="17"/>
          </p:nvPr>
        </p:nvSpPr>
        <p:spPr>
          <a:xfrm>
            <a:off x="1527519" y="3386142"/>
            <a:ext cx="4559068" cy="2773258"/>
          </a:xfrm>
        </p:spPr>
        <p:txBody>
          <a:bodyPr>
            <a:normAutofit/>
          </a:bodyPr>
          <a:lstStyle>
            <a:lvl1pPr marL="180000" indent="-180000" algn="l" defTabSz="914400" rtl="0" eaLnBrk="1" latinLnBrk="0" hangingPunct="1">
              <a:lnSpc>
                <a:spcPct val="100000"/>
              </a:lnSpc>
              <a:spcBef>
                <a:spcPts val="600"/>
              </a:spcBef>
              <a:buClr>
                <a:schemeClr val="bg2"/>
              </a:buClr>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
        <p:nvSpPr>
          <p:cNvPr id="29" name="Content Placeholder 3">
            <a:extLst>
              <a:ext uri="{FF2B5EF4-FFF2-40B4-BE49-F238E27FC236}">
                <a16:creationId xmlns:a16="http://schemas.microsoft.com/office/drawing/2014/main" id="{C45F91F2-CC9B-43AA-A5DF-A0BCEB342754}"/>
              </a:ext>
            </a:extLst>
          </p:cNvPr>
          <p:cNvSpPr>
            <a:spLocks noGrp="1"/>
          </p:cNvSpPr>
          <p:nvPr>
            <p:ph sz="half" idx="18"/>
          </p:nvPr>
        </p:nvSpPr>
        <p:spPr>
          <a:xfrm>
            <a:off x="6911271" y="3386142"/>
            <a:ext cx="4783069"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Tree>
    <p:extLst>
      <p:ext uri="{BB962C8B-B14F-4D97-AF65-F5344CB8AC3E}">
        <p14:creationId xmlns:p14="http://schemas.microsoft.com/office/powerpoint/2010/main" val="6117924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and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7FDF157-A493-4A5F-9B08-356A30F203CD}"/>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3B0ED56-F1B1-4DBE-9DF3-13C23A2BEF6D}"/>
              </a:ext>
            </a:extLst>
          </p:cNvPr>
          <p:cNvSpPr>
            <a:spLocks noGrp="1"/>
          </p:cNvSpPr>
          <p:nvPr>
            <p:ph type="title" hasCustomPrompt="1"/>
          </p:nvPr>
        </p:nvSpPr>
        <p:spPr>
          <a:xfrm>
            <a:off x="928800" y="472822"/>
            <a:ext cx="10515600" cy="1325563"/>
          </a:xfrm>
        </p:spPr>
        <p:txBody>
          <a:bodyPr/>
          <a:lstStyle>
            <a:lvl1pPr>
              <a:defRPr/>
            </a:lvl1pPr>
          </a:lstStyle>
          <a:p>
            <a:r>
              <a:rPr lang="en-US" dirty="0"/>
              <a:t>PICTURE SLIDE</a:t>
            </a:r>
          </a:p>
        </p:txBody>
      </p:sp>
      <p:sp>
        <p:nvSpPr>
          <p:cNvPr id="5" name="Date Placeholder 4">
            <a:extLst>
              <a:ext uri="{FF2B5EF4-FFF2-40B4-BE49-F238E27FC236}">
                <a16:creationId xmlns:a16="http://schemas.microsoft.com/office/drawing/2014/main" id="{E5D93C86-ABD2-4554-A6DC-88EB255699E1}"/>
              </a:ext>
            </a:extLst>
          </p:cNvPr>
          <p:cNvSpPr>
            <a:spLocks noGrp="1"/>
          </p:cNvSpPr>
          <p:nvPr>
            <p:ph type="dt" sz="half" idx="10"/>
          </p:nvPr>
        </p:nvSpPr>
        <p:spPr/>
        <p:txBody>
          <a:bodyPr/>
          <a:lstStyle/>
          <a:p>
            <a:fld id="{C5BAB17F-C031-4630-8FA3-EE6012C20DEF}" type="datetime1">
              <a:rPr lang="en-US" smtClean="0"/>
              <a:t>2/5/2024</a:t>
            </a:fld>
            <a:endParaRPr lang="en-US" dirty="0"/>
          </a:p>
        </p:txBody>
      </p:sp>
      <p:sp>
        <p:nvSpPr>
          <p:cNvPr id="6" name="Footer Placeholder 5">
            <a:extLst>
              <a:ext uri="{FF2B5EF4-FFF2-40B4-BE49-F238E27FC236}">
                <a16:creationId xmlns:a16="http://schemas.microsoft.com/office/drawing/2014/main" id="{54E45015-FD92-48FC-8C28-ACCBC8BAB980}"/>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1AC07E4C-515F-4DA3-9B83-5C6CE5B980C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BD1F59C3-73BF-4D90-B580-4014C2B27C2C}"/>
              </a:ext>
            </a:extLst>
          </p:cNvPr>
          <p:cNvSpPr/>
          <p:nvPr userDrawn="1"/>
        </p:nvSpPr>
        <p:spPr>
          <a:xfrm>
            <a:off x="687289" y="0"/>
            <a:ext cx="72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2891E214-8AE6-4CA6-B994-7A8BDD0B394C}"/>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C95F487E-1B8C-4FBA-95B3-043C11DA1E65}"/>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AB912DCD-5EAD-419F-BF95-02B45172EDB0}"/>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Picture Placeholder 19">
            <a:extLst>
              <a:ext uri="{FF2B5EF4-FFF2-40B4-BE49-F238E27FC236}">
                <a16:creationId xmlns:a16="http://schemas.microsoft.com/office/drawing/2014/main" id="{E570BBF0-DF30-4898-89DD-8E929C0AD0B3}"/>
              </a:ext>
            </a:extLst>
          </p:cNvPr>
          <p:cNvSpPr>
            <a:spLocks noGrp="1"/>
          </p:cNvSpPr>
          <p:nvPr>
            <p:ph type="pic" sz="quarter" idx="15"/>
          </p:nvPr>
        </p:nvSpPr>
        <p:spPr>
          <a:xfrm>
            <a:off x="0" y="1659525"/>
            <a:ext cx="12192000" cy="4517136"/>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spTree>
    <p:extLst>
      <p:ext uri="{BB962C8B-B14F-4D97-AF65-F5344CB8AC3E}">
        <p14:creationId xmlns:p14="http://schemas.microsoft.com/office/powerpoint/2010/main" val="28043271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icture and Title">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0DB8CD8-F2C6-48F5-8A73-E5FB643BC475}"/>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3B0ED56-F1B1-4DBE-9DF3-13C23A2BEF6D}"/>
              </a:ext>
            </a:extLst>
          </p:cNvPr>
          <p:cNvSpPr>
            <a:spLocks noGrp="1"/>
          </p:cNvSpPr>
          <p:nvPr>
            <p:ph type="title" hasCustomPrompt="1"/>
          </p:nvPr>
        </p:nvSpPr>
        <p:spPr>
          <a:xfrm>
            <a:off x="928800" y="472822"/>
            <a:ext cx="10515600" cy="1325563"/>
          </a:xfrm>
        </p:spPr>
        <p:txBody>
          <a:bodyPr/>
          <a:lstStyle>
            <a:lvl1pPr>
              <a:defRPr>
                <a:gradFill>
                  <a:gsLst>
                    <a:gs pos="0">
                      <a:schemeClr val="bg2"/>
                    </a:gs>
                    <a:gs pos="100000">
                      <a:schemeClr val="accent1"/>
                    </a:gs>
                  </a:gsLst>
                  <a:lin ang="0" scaled="1"/>
                </a:gradFill>
              </a:defRPr>
            </a:lvl1pPr>
          </a:lstStyle>
          <a:p>
            <a:r>
              <a:rPr lang="en-US" dirty="0"/>
              <a:t>PICTURE SLIDE</a:t>
            </a:r>
          </a:p>
        </p:txBody>
      </p:sp>
      <p:sp>
        <p:nvSpPr>
          <p:cNvPr id="5" name="Date Placeholder 4">
            <a:extLst>
              <a:ext uri="{FF2B5EF4-FFF2-40B4-BE49-F238E27FC236}">
                <a16:creationId xmlns:a16="http://schemas.microsoft.com/office/drawing/2014/main" id="{E5D93C86-ABD2-4554-A6DC-88EB255699E1}"/>
              </a:ext>
            </a:extLst>
          </p:cNvPr>
          <p:cNvSpPr>
            <a:spLocks noGrp="1"/>
          </p:cNvSpPr>
          <p:nvPr>
            <p:ph type="dt" sz="half" idx="10"/>
          </p:nvPr>
        </p:nvSpPr>
        <p:spPr/>
        <p:txBody>
          <a:bodyPr/>
          <a:lstStyle/>
          <a:p>
            <a:fld id="{5406CC0F-AE50-44ED-8007-5467636E4C42}" type="datetime1">
              <a:rPr lang="en-US" smtClean="0"/>
              <a:t>2/5/2024</a:t>
            </a:fld>
            <a:endParaRPr lang="en-US" dirty="0"/>
          </a:p>
        </p:txBody>
      </p:sp>
      <p:sp>
        <p:nvSpPr>
          <p:cNvPr id="6" name="Footer Placeholder 5">
            <a:extLst>
              <a:ext uri="{FF2B5EF4-FFF2-40B4-BE49-F238E27FC236}">
                <a16:creationId xmlns:a16="http://schemas.microsoft.com/office/drawing/2014/main" id="{54E45015-FD92-48FC-8C28-ACCBC8BAB980}"/>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1AC07E4C-515F-4DA3-9B83-5C6CE5B980C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BD1F59C3-73BF-4D90-B580-4014C2B27C2C}"/>
              </a:ext>
            </a:extLst>
          </p:cNvPr>
          <p:cNvSpPr/>
          <p:nvPr userDrawn="1"/>
        </p:nvSpPr>
        <p:spPr>
          <a:xfrm>
            <a:off x="687289" y="0"/>
            <a:ext cx="72000" cy="12893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2891E214-8AE6-4CA6-B994-7A8BDD0B394C}"/>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C95F487E-1B8C-4FBA-95B3-043C11DA1E65}"/>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4" name="Straight Connector 13">
            <a:extLst>
              <a:ext uri="{FF2B5EF4-FFF2-40B4-BE49-F238E27FC236}">
                <a16:creationId xmlns:a16="http://schemas.microsoft.com/office/drawing/2014/main" id="{AB912DCD-5EAD-419F-BF95-02B45172EDB0}"/>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Picture Placeholder 19">
            <a:extLst>
              <a:ext uri="{FF2B5EF4-FFF2-40B4-BE49-F238E27FC236}">
                <a16:creationId xmlns:a16="http://schemas.microsoft.com/office/drawing/2014/main" id="{E570BBF0-DF30-4898-89DD-8E929C0AD0B3}"/>
              </a:ext>
            </a:extLst>
          </p:cNvPr>
          <p:cNvSpPr>
            <a:spLocks noGrp="1"/>
          </p:cNvSpPr>
          <p:nvPr>
            <p:ph type="pic" sz="quarter" idx="15"/>
          </p:nvPr>
        </p:nvSpPr>
        <p:spPr>
          <a:xfrm>
            <a:off x="0" y="1659525"/>
            <a:ext cx="12192000" cy="3872910"/>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cxnSp>
        <p:nvCxnSpPr>
          <p:cNvPr id="15" name="Straight Connector 14">
            <a:extLst>
              <a:ext uri="{FF2B5EF4-FFF2-40B4-BE49-F238E27FC236}">
                <a16:creationId xmlns:a16="http://schemas.microsoft.com/office/drawing/2014/main" id="{E25C7F29-6151-4F91-80D1-C96C51C06795}"/>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34107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Picture and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50F2065-1E46-45F4-8B82-40AFF3B380E4}"/>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3B0ED56-F1B1-4DBE-9DF3-13C23A2BEF6D}"/>
              </a:ext>
            </a:extLst>
          </p:cNvPr>
          <p:cNvSpPr>
            <a:spLocks noGrp="1"/>
          </p:cNvSpPr>
          <p:nvPr>
            <p:ph type="title" hasCustomPrompt="1"/>
          </p:nvPr>
        </p:nvSpPr>
        <p:spPr>
          <a:xfrm>
            <a:off x="928800" y="472822"/>
            <a:ext cx="10515600" cy="1325563"/>
          </a:xfrm>
        </p:spPr>
        <p:txBody>
          <a:bodyPr/>
          <a:lstStyle>
            <a:lvl1pPr>
              <a:defRPr/>
            </a:lvl1pPr>
          </a:lstStyle>
          <a:p>
            <a:r>
              <a:rPr lang="en-US" dirty="0"/>
              <a:t>PICTURE SLIDE</a:t>
            </a:r>
          </a:p>
        </p:txBody>
      </p:sp>
      <p:sp>
        <p:nvSpPr>
          <p:cNvPr id="5" name="Date Placeholder 4">
            <a:extLst>
              <a:ext uri="{FF2B5EF4-FFF2-40B4-BE49-F238E27FC236}">
                <a16:creationId xmlns:a16="http://schemas.microsoft.com/office/drawing/2014/main" id="{E5D93C86-ABD2-4554-A6DC-88EB255699E1}"/>
              </a:ext>
            </a:extLst>
          </p:cNvPr>
          <p:cNvSpPr>
            <a:spLocks noGrp="1"/>
          </p:cNvSpPr>
          <p:nvPr>
            <p:ph type="dt" sz="half" idx="10"/>
          </p:nvPr>
        </p:nvSpPr>
        <p:spPr/>
        <p:txBody>
          <a:bodyPr/>
          <a:lstStyle/>
          <a:p>
            <a:fld id="{8F5BCE4A-56A6-49EC-A673-D7F2D2D770DB}" type="datetime1">
              <a:rPr lang="en-US" smtClean="0"/>
              <a:t>2/5/2024</a:t>
            </a:fld>
            <a:endParaRPr lang="en-US" dirty="0"/>
          </a:p>
        </p:txBody>
      </p:sp>
      <p:sp>
        <p:nvSpPr>
          <p:cNvPr id="6" name="Footer Placeholder 5">
            <a:extLst>
              <a:ext uri="{FF2B5EF4-FFF2-40B4-BE49-F238E27FC236}">
                <a16:creationId xmlns:a16="http://schemas.microsoft.com/office/drawing/2014/main" id="{54E45015-FD92-48FC-8C28-ACCBC8BAB980}"/>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1AC07E4C-515F-4DA3-9B83-5C6CE5B980C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BD1F59C3-73BF-4D90-B580-4014C2B27C2C}"/>
              </a:ext>
            </a:extLst>
          </p:cNvPr>
          <p:cNvSpPr/>
          <p:nvPr userDrawn="1"/>
        </p:nvSpPr>
        <p:spPr>
          <a:xfrm>
            <a:off x="687289" y="0"/>
            <a:ext cx="72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Picture Placeholder 19">
            <a:extLst>
              <a:ext uri="{FF2B5EF4-FFF2-40B4-BE49-F238E27FC236}">
                <a16:creationId xmlns:a16="http://schemas.microsoft.com/office/drawing/2014/main" id="{E570BBF0-DF30-4898-89DD-8E929C0AD0B3}"/>
              </a:ext>
            </a:extLst>
          </p:cNvPr>
          <p:cNvSpPr>
            <a:spLocks noGrp="1"/>
          </p:cNvSpPr>
          <p:nvPr>
            <p:ph type="pic" sz="quarter" idx="15"/>
          </p:nvPr>
        </p:nvSpPr>
        <p:spPr>
          <a:xfrm>
            <a:off x="246000" y="1659525"/>
            <a:ext cx="11700000" cy="4517136"/>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cxnSp>
        <p:nvCxnSpPr>
          <p:cNvPr id="15" name="Straight Connector 14">
            <a:extLst>
              <a:ext uri="{FF2B5EF4-FFF2-40B4-BE49-F238E27FC236}">
                <a16:creationId xmlns:a16="http://schemas.microsoft.com/office/drawing/2014/main" id="{2A58BD2B-1B9B-49E6-8C1A-77F7A60420D7}"/>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Text Placeholder 15">
            <a:extLst>
              <a:ext uri="{FF2B5EF4-FFF2-40B4-BE49-F238E27FC236}">
                <a16:creationId xmlns:a16="http://schemas.microsoft.com/office/drawing/2014/main" id="{A17DA84B-7C7B-413F-9A4E-88B7975E1CBB}"/>
              </a:ext>
            </a:extLst>
          </p:cNvPr>
          <p:cNvSpPr>
            <a:spLocks noGrp="1"/>
          </p:cNvSpPr>
          <p:nvPr>
            <p:ph type="body" sz="quarter" idx="14"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453C73EB-9DF5-425B-B9EA-BADEC3467080}"/>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70991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Picture and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Picture Placeholder 19">
            <a:extLst>
              <a:ext uri="{FF2B5EF4-FFF2-40B4-BE49-F238E27FC236}">
                <a16:creationId xmlns:a16="http://schemas.microsoft.com/office/drawing/2014/main" id="{90DA0444-D1E1-48F5-9158-243679F7B638}"/>
              </a:ext>
            </a:extLst>
          </p:cNvPr>
          <p:cNvSpPr>
            <a:spLocks noGrp="1"/>
          </p:cNvSpPr>
          <p:nvPr>
            <p:ph type="pic" sz="quarter" idx="15"/>
          </p:nvPr>
        </p:nvSpPr>
        <p:spPr>
          <a:xfrm>
            <a:off x="0" y="2167439"/>
            <a:ext cx="12192000" cy="4009222"/>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lvl1pPr>
          </a:lstStyle>
          <a:p>
            <a:r>
              <a:rPr lang="en-US" dirty="0"/>
              <a:t>PICTURE</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F6EF2B0D-49A2-441C-B800-8DA3FF9758CE}" type="datetime1">
              <a:rPr lang="en-US" smtClean="0"/>
              <a:t>2/5/2024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91391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Picture and Title">
    <p:bg>
      <p:bgPr>
        <a:solidFill>
          <a:schemeClr val="bg1"/>
        </a:solidFill>
        <a:effectLst/>
      </p:bgPr>
    </p:bg>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4FC6DCA8-CFF5-4F20-A410-C3EA0873DEFA}"/>
              </a:ext>
            </a:extLst>
          </p:cNvPr>
          <p:cNvSpPr>
            <a:spLocks noGrp="1"/>
          </p:cNvSpPr>
          <p:nvPr>
            <p:ph type="pic" sz="quarter" idx="15"/>
          </p:nvPr>
        </p:nvSpPr>
        <p:spPr>
          <a:xfrm>
            <a:off x="0" y="0"/>
            <a:ext cx="12191999" cy="4251153"/>
          </a:xfrm>
          <a:custGeom>
            <a:avLst/>
            <a:gdLst>
              <a:gd name="connsiteX0" fmla="*/ 0 w 12191999"/>
              <a:gd name="connsiteY0" fmla="*/ 0 h 4251153"/>
              <a:gd name="connsiteX1" fmla="*/ 12191999 w 12191999"/>
              <a:gd name="connsiteY1" fmla="*/ 0 h 4251153"/>
              <a:gd name="connsiteX2" fmla="*/ 12191999 w 12191999"/>
              <a:gd name="connsiteY2" fmla="*/ 795243 h 4251153"/>
              <a:gd name="connsiteX3" fmla="*/ 11190767 w 12191999"/>
              <a:gd name="connsiteY3" fmla="*/ 795243 h 4251153"/>
              <a:gd name="connsiteX4" fmla="*/ 11190767 w 12191999"/>
              <a:gd name="connsiteY4" fmla="*/ 802443 h 4251153"/>
              <a:gd name="connsiteX5" fmla="*/ 12191999 w 12191999"/>
              <a:gd name="connsiteY5" fmla="*/ 802443 h 4251153"/>
              <a:gd name="connsiteX6" fmla="*/ 12191999 w 12191999"/>
              <a:gd name="connsiteY6" fmla="*/ 4251153 h 4251153"/>
              <a:gd name="connsiteX7" fmla="*/ 0 w 12191999"/>
              <a:gd name="connsiteY7" fmla="*/ 4251153 h 425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4251153">
                <a:moveTo>
                  <a:pt x="0" y="0"/>
                </a:moveTo>
                <a:lnTo>
                  <a:pt x="12191999" y="0"/>
                </a:lnTo>
                <a:lnTo>
                  <a:pt x="12191999" y="795243"/>
                </a:lnTo>
                <a:lnTo>
                  <a:pt x="11190767" y="795243"/>
                </a:lnTo>
                <a:lnTo>
                  <a:pt x="11190767" y="802443"/>
                </a:lnTo>
                <a:lnTo>
                  <a:pt x="12191999" y="802443"/>
                </a:lnTo>
                <a:lnTo>
                  <a:pt x="12191999" y="4251153"/>
                </a:lnTo>
                <a:lnTo>
                  <a:pt x="0" y="4251153"/>
                </a:lnTo>
                <a:close/>
              </a:path>
            </a:pathLst>
          </a:custGeom>
          <a:solidFill>
            <a:schemeClr val="bg1">
              <a:alpha val="50000"/>
            </a:schemeClr>
          </a:solidFill>
        </p:spPr>
        <p:txBody>
          <a:bodyPr wrap="square" anchor="ctr" anchorCtr="0">
            <a:noAutofit/>
          </a:bodyPr>
          <a:lstStyle>
            <a:lvl1pPr marL="0" indent="0" algn="ctr">
              <a:buNone/>
              <a:defRPr sz="1500"/>
            </a:lvl1pPr>
          </a:lstStyle>
          <a:p>
            <a:r>
              <a:rPr lang="en-US"/>
              <a:t>Click icon to add picture</a:t>
            </a:r>
            <a:endParaRPr lang="en-US" dirty="0"/>
          </a:p>
        </p:txBody>
      </p:sp>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694227" y="4435638"/>
            <a:ext cx="8807116" cy="1571359"/>
          </a:xfrm>
        </p:spPr>
        <p:txBody>
          <a:bodyPr anchor="b">
            <a:normAutofit/>
          </a:bodyPr>
          <a:lstStyle>
            <a:lvl1pPr algn="l">
              <a:defRPr sz="4000" b="1">
                <a:solidFill>
                  <a:schemeClr val="bg1"/>
                </a:solidFill>
              </a:defRPr>
            </a:lvl1pPr>
          </a:lstStyle>
          <a:p>
            <a:r>
              <a:rPr lang="en-US" dirty="0"/>
              <a:t>PICTURE</a:t>
            </a:r>
            <a:br>
              <a:rPr lang="en-US" dirty="0"/>
            </a:br>
            <a:r>
              <a:rPr lang="en-US" dirty="0"/>
              <a:t>SLIDE</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2F5D5FDB-2FE7-44AD-B9BD-8BEF95F41952}" type="datetime1">
              <a:rPr lang="en-US" smtClean="0"/>
              <a:t>2/5/2024</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a:xfrm>
            <a:off x="1694226" y="6159402"/>
            <a:ext cx="2154460" cy="365125"/>
          </a:xfrm>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cxnSp>
        <p:nvCxnSpPr>
          <p:cNvPr id="17" name="Straight Connector 16">
            <a:extLst>
              <a:ext uri="{FF2B5EF4-FFF2-40B4-BE49-F238E27FC236}">
                <a16:creationId xmlns:a16="http://schemas.microsoft.com/office/drawing/2014/main" id="{3AE6B4C8-5DC5-48CB-A4AB-540F064C26C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CBA6E06C-D6DA-4EDA-9A87-02C42E3144CB}"/>
              </a:ext>
            </a:extLst>
          </p:cNvPr>
          <p:cNvSpPr/>
          <p:nvPr userDrawn="1"/>
        </p:nvSpPr>
        <p:spPr>
          <a:xfrm>
            <a:off x="1283369" y="4914000"/>
            <a:ext cx="72000" cy="19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 Placeholder 15">
            <a:extLst>
              <a:ext uri="{FF2B5EF4-FFF2-40B4-BE49-F238E27FC236}">
                <a16:creationId xmlns:a16="http://schemas.microsoft.com/office/drawing/2014/main" id="{D9DE605B-C51B-41B7-9FCB-86CE13FFB5F6}"/>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2" name="Straight Connector 11">
            <a:extLst>
              <a:ext uri="{FF2B5EF4-FFF2-40B4-BE49-F238E27FC236}">
                <a16:creationId xmlns:a16="http://schemas.microsoft.com/office/drawing/2014/main" id="{E2311598-88E6-4CCA-AFD4-E5D87D3AAF1D}"/>
              </a:ext>
            </a:extLst>
          </p:cNvPr>
          <p:cNvCxnSpPr>
            <a:cxnSpLocks/>
          </p:cNvCxnSpPr>
          <p:nvPr userDrawn="1"/>
        </p:nvCxnSpPr>
        <p:spPr>
          <a:xfrm>
            <a:off x="11184000" y="805368"/>
            <a:ext cx="1008000" cy="0"/>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66897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9B2A5FC-034D-4F4C-833F-A3DDC66E3E64}"/>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A2C5870-C68D-4A7D-82BB-410BAD394DF1}"/>
              </a:ext>
            </a:extLst>
          </p:cNvPr>
          <p:cNvSpPr>
            <a:spLocks noGrp="1"/>
          </p:cNvSpPr>
          <p:nvPr>
            <p:ph type="title" hasCustomPrompt="1"/>
          </p:nvPr>
        </p:nvSpPr>
        <p:spPr>
          <a:xfrm>
            <a:off x="928800" y="470055"/>
            <a:ext cx="10515600" cy="1325563"/>
          </a:xfrm>
        </p:spPr>
        <p:txBody>
          <a:bodyPr/>
          <a:lstStyle>
            <a:lvl1pPr>
              <a:defRPr/>
            </a:lvl1pPr>
          </a:lstStyle>
          <a:p>
            <a:r>
              <a:rPr lang="en-US" dirty="0"/>
              <a:t>CHART SLIDE</a:t>
            </a:r>
          </a:p>
        </p:txBody>
      </p:sp>
      <p:sp>
        <p:nvSpPr>
          <p:cNvPr id="3" name="Date Placeholder 2">
            <a:extLst>
              <a:ext uri="{FF2B5EF4-FFF2-40B4-BE49-F238E27FC236}">
                <a16:creationId xmlns:a16="http://schemas.microsoft.com/office/drawing/2014/main" id="{6236F3ED-82D9-4642-A435-86170B8919AF}"/>
              </a:ext>
            </a:extLst>
          </p:cNvPr>
          <p:cNvSpPr>
            <a:spLocks noGrp="1"/>
          </p:cNvSpPr>
          <p:nvPr>
            <p:ph type="dt" sz="half" idx="10"/>
          </p:nvPr>
        </p:nvSpPr>
        <p:spPr/>
        <p:txBody>
          <a:bodyPr/>
          <a:lstStyle/>
          <a:p>
            <a:fld id="{9753FB07-8F96-4A12-BC7E-21F8E0954886}" type="datetime1">
              <a:rPr lang="en-US" smtClean="0"/>
              <a:t>2/5/2024</a:t>
            </a:fld>
            <a:endParaRPr lang="en-US" dirty="0"/>
          </a:p>
        </p:txBody>
      </p:sp>
      <p:sp>
        <p:nvSpPr>
          <p:cNvPr id="4" name="Footer Placeholder 3">
            <a:extLst>
              <a:ext uri="{FF2B5EF4-FFF2-40B4-BE49-F238E27FC236}">
                <a16:creationId xmlns:a16="http://schemas.microsoft.com/office/drawing/2014/main" id="{B172C020-7618-45BB-AF25-CD2F3A57D922}"/>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AFAFB5F8-C1DD-4F45-9C62-6669B34800E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6D28A3A2-B6A3-4735-BBC9-E721BA710C9B}"/>
              </a:ext>
            </a:extLst>
          </p:cNvPr>
          <p:cNvSpPr/>
          <p:nvPr userDrawn="1"/>
        </p:nvSpPr>
        <p:spPr>
          <a:xfrm>
            <a:off x="687289" y="0"/>
            <a:ext cx="72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a16="http://schemas.microsoft.com/office/drawing/2014/main" id="{BADDF5A7-229B-4731-9A6F-9DE095F66600}"/>
              </a:ext>
            </a:extLst>
          </p:cNvPr>
          <p:cNvSpPr>
            <a:spLocks noGrp="1"/>
          </p:cNvSpPr>
          <p:nvPr>
            <p:ph type="body" idx="1"/>
          </p:nvPr>
        </p:nvSpPr>
        <p:spPr>
          <a:xfrm>
            <a:off x="928800" y="231697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Content Placeholder 3">
            <a:extLst>
              <a:ext uri="{FF2B5EF4-FFF2-40B4-BE49-F238E27FC236}">
                <a16:creationId xmlns:a16="http://schemas.microsoft.com/office/drawing/2014/main" id="{131A72C0-870A-4F64-AE16-6B1FA2C61A94}"/>
              </a:ext>
            </a:extLst>
          </p:cNvPr>
          <p:cNvSpPr>
            <a:spLocks noGrp="1"/>
          </p:cNvSpPr>
          <p:nvPr>
            <p:ph sz="half" idx="2"/>
          </p:nvPr>
        </p:nvSpPr>
        <p:spPr>
          <a:xfrm>
            <a:off x="928800" y="3431112"/>
            <a:ext cx="5157787"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
        <p:nvSpPr>
          <p:cNvPr id="11" name="Text Placeholder 4">
            <a:extLst>
              <a:ext uri="{FF2B5EF4-FFF2-40B4-BE49-F238E27FC236}">
                <a16:creationId xmlns:a16="http://schemas.microsoft.com/office/drawing/2014/main" id="{9962AFC0-1C35-4CF7-B15A-469738360002}"/>
              </a:ext>
            </a:extLst>
          </p:cNvPr>
          <p:cNvSpPr>
            <a:spLocks noGrp="1"/>
          </p:cNvSpPr>
          <p:nvPr>
            <p:ph type="body" sz="quarter" idx="3"/>
          </p:nvPr>
        </p:nvSpPr>
        <p:spPr>
          <a:xfrm>
            <a:off x="6224784" y="1402584"/>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5">
            <a:extLst>
              <a:ext uri="{FF2B5EF4-FFF2-40B4-BE49-F238E27FC236}">
                <a16:creationId xmlns:a16="http://schemas.microsoft.com/office/drawing/2014/main" id="{2A1EF39B-44B4-41E9-B813-11A664255B46}"/>
              </a:ext>
            </a:extLst>
          </p:cNvPr>
          <p:cNvSpPr>
            <a:spLocks noGrp="1"/>
          </p:cNvSpPr>
          <p:nvPr>
            <p:ph sz="quarter" idx="4"/>
          </p:nvPr>
        </p:nvSpPr>
        <p:spPr>
          <a:xfrm>
            <a:off x="6224784" y="2516716"/>
            <a:ext cx="5183188" cy="3687653"/>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cxnSp>
        <p:nvCxnSpPr>
          <p:cNvPr id="13" name="Straight Connector 12">
            <a:extLst>
              <a:ext uri="{FF2B5EF4-FFF2-40B4-BE49-F238E27FC236}">
                <a16:creationId xmlns:a16="http://schemas.microsoft.com/office/drawing/2014/main" id="{0E13CA67-E267-486C-8B01-B07C27F7D30A}"/>
              </a:ext>
            </a:extLst>
          </p:cNvPr>
          <p:cNvCxnSpPr/>
          <p:nvPr userDrawn="1"/>
        </p:nvCxnSpPr>
        <p:spPr>
          <a:xfrm>
            <a:off x="1068863" y="327193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551A0EC-216D-492E-A209-7CD61B5343CC}"/>
              </a:ext>
            </a:extLst>
          </p:cNvPr>
          <p:cNvCxnSpPr/>
          <p:nvPr userDrawn="1"/>
        </p:nvCxnSpPr>
        <p:spPr>
          <a:xfrm>
            <a:off x="6352281" y="2357538"/>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BE7B492-C944-422B-9779-A95207B000CF}"/>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B7A18CA1-13F1-4B77-BA9C-71FAF3AEE43C}"/>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7" name="Straight Connector 16">
            <a:extLst>
              <a:ext uri="{FF2B5EF4-FFF2-40B4-BE49-F238E27FC236}">
                <a16:creationId xmlns:a16="http://schemas.microsoft.com/office/drawing/2014/main" id="{166915A3-52A7-4C8C-B8EC-41071CB1A90B}"/>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48B84D4-EC6A-481E-87B5-0AA6E59A5C12}"/>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17409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A48C424-A3E8-45D9-A344-780A64F65F99}"/>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A2C5870-C68D-4A7D-82BB-410BAD394DF1}"/>
              </a:ext>
            </a:extLst>
          </p:cNvPr>
          <p:cNvSpPr>
            <a:spLocks noGrp="1"/>
          </p:cNvSpPr>
          <p:nvPr>
            <p:ph type="title" hasCustomPrompt="1"/>
          </p:nvPr>
        </p:nvSpPr>
        <p:spPr>
          <a:xfrm>
            <a:off x="928800" y="470055"/>
            <a:ext cx="10515600" cy="1325563"/>
          </a:xfrm>
        </p:spPr>
        <p:txBody>
          <a:bodyPr/>
          <a:lstStyle>
            <a:lvl1pPr>
              <a:defRPr>
                <a:gradFill>
                  <a:gsLst>
                    <a:gs pos="0">
                      <a:schemeClr val="bg2"/>
                    </a:gs>
                    <a:gs pos="100000">
                      <a:schemeClr val="accent1"/>
                    </a:gs>
                  </a:gsLst>
                  <a:lin ang="0" scaled="1"/>
                </a:gradFill>
              </a:defRPr>
            </a:lvl1pPr>
          </a:lstStyle>
          <a:p>
            <a:r>
              <a:rPr lang="en-US" dirty="0"/>
              <a:t>CHART SLIDE</a:t>
            </a:r>
          </a:p>
        </p:txBody>
      </p:sp>
      <p:sp>
        <p:nvSpPr>
          <p:cNvPr id="3" name="Date Placeholder 2">
            <a:extLst>
              <a:ext uri="{FF2B5EF4-FFF2-40B4-BE49-F238E27FC236}">
                <a16:creationId xmlns:a16="http://schemas.microsoft.com/office/drawing/2014/main" id="{6236F3ED-82D9-4642-A435-86170B8919AF}"/>
              </a:ext>
            </a:extLst>
          </p:cNvPr>
          <p:cNvSpPr>
            <a:spLocks noGrp="1"/>
          </p:cNvSpPr>
          <p:nvPr>
            <p:ph type="dt" sz="half" idx="10"/>
          </p:nvPr>
        </p:nvSpPr>
        <p:spPr/>
        <p:txBody>
          <a:bodyPr/>
          <a:lstStyle/>
          <a:p>
            <a:fld id="{C8790E14-8D81-41DD-8E4A-1160D6D337E4}" type="datetime1">
              <a:rPr lang="en-US" smtClean="0"/>
              <a:t>2/5/2024</a:t>
            </a:fld>
            <a:endParaRPr lang="en-US" dirty="0"/>
          </a:p>
        </p:txBody>
      </p:sp>
      <p:sp>
        <p:nvSpPr>
          <p:cNvPr id="4" name="Footer Placeholder 3">
            <a:extLst>
              <a:ext uri="{FF2B5EF4-FFF2-40B4-BE49-F238E27FC236}">
                <a16:creationId xmlns:a16="http://schemas.microsoft.com/office/drawing/2014/main" id="{B172C020-7618-45BB-AF25-CD2F3A57D922}"/>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AFAFB5F8-C1DD-4F45-9C62-6669B34800E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6D28A3A2-B6A3-4735-BBC9-E721BA710C9B}"/>
              </a:ext>
            </a:extLst>
          </p:cNvPr>
          <p:cNvSpPr/>
          <p:nvPr userDrawn="1"/>
        </p:nvSpPr>
        <p:spPr>
          <a:xfrm>
            <a:off x="687289" y="0"/>
            <a:ext cx="72000" cy="12893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a16="http://schemas.microsoft.com/office/drawing/2014/main" id="{BADDF5A7-229B-4731-9A6F-9DE095F66600}"/>
              </a:ext>
            </a:extLst>
          </p:cNvPr>
          <p:cNvSpPr>
            <a:spLocks noGrp="1"/>
          </p:cNvSpPr>
          <p:nvPr>
            <p:ph type="body" idx="1"/>
          </p:nvPr>
        </p:nvSpPr>
        <p:spPr>
          <a:xfrm>
            <a:off x="928800" y="2316979"/>
            <a:ext cx="5157787"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Content Placeholder 3">
            <a:extLst>
              <a:ext uri="{FF2B5EF4-FFF2-40B4-BE49-F238E27FC236}">
                <a16:creationId xmlns:a16="http://schemas.microsoft.com/office/drawing/2014/main" id="{131A72C0-870A-4F64-AE16-6B1FA2C61A94}"/>
              </a:ext>
            </a:extLst>
          </p:cNvPr>
          <p:cNvSpPr>
            <a:spLocks noGrp="1"/>
          </p:cNvSpPr>
          <p:nvPr>
            <p:ph sz="half" idx="2"/>
          </p:nvPr>
        </p:nvSpPr>
        <p:spPr>
          <a:xfrm>
            <a:off x="928800" y="3431112"/>
            <a:ext cx="5157787" cy="2017154"/>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
        <p:nvSpPr>
          <p:cNvPr id="11" name="Text Placeholder 4">
            <a:extLst>
              <a:ext uri="{FF2B5EF4-FFF2-40B4-BE49-F238E27FC236}">
                <a16:creationId xmlns:a16="http://schemas.microsoft.com/office/drawing/2014/main" id="{9962AFC0-1C35-4CF7-B15A-469738360002}"/>
              </a:ext>
            </a:extLst>
          </p:cNvPr>
          <p:cNvSpPr>
            <a:spLocks noGrp="1"/>
          </p:cNvSpPr>
          <p:nvPr>
            <p:ph type="body" sz="quarter" idx="3"/>
          </p:nvPr>
        </p:nvSpPr>
        <p:spPr>
          <a:xfrm>
            <a:off x="6224784" y="1402584"/>
            <a:ext cx="5183188" cy="823912"/>
          </a:xfrm>
        </p:spPr>
        <p:txBody>
          <a:bodyPr anchor="b">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5">
            <a:extLst>
              <a:ext uri="{FF2B5EF4-FFF2-40B4-BE49-F238E27FC236}">
                <a16:creationId xmlns:a16="http://schemas.microsoft.com/office/drawing/2014/main" id="{2A1EF39B-44B4-41E9-B813-11A664255B46}"/>
              </a:ext>
            </a:extLst>
          </p:cNvPr>
          <p:cNvSpPr>
            <a:spLocks noGrp="1"/>
          </p:cNvSpPr>
          <p:nvPr>
            <p:ph sz="quarter" idx="4"/>
          </p:nvPr>
        </p:nvSpPr>
        <p:spPr>
          <a:xfrm>
            <a:off x="6224784" y="2516716"/>
            <a:ext cx="5183188" cy="2931545"/>
          </a:xfrm>
        </p:spPr>
        <p:txBody>
          <a:bodyPr>
            <a:normAutofit/>
          </a:bodyPr>
          <a:lstStyle>
            <a:lvl1pPr>
              <a:defRPr lang="en-US" sz="1600" i="0" kern="1200" dirty="0" smtClean="0">
                <a:solidFill>
                  <a:schemeClr val="tx1">
                    <a:lumMod val="75000"/>
                    <a:lumOff val="25000"/>
                  </a:schemeClr>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cxnSp>
        <p:nvCxnSpPr>
          <p:cNvPr id="13" name="Straight Connector 12">
            <a:extLst>
              <a:ext uri="{FF2B5EF4-FFF2-40B4-BE49-F238E27FC236}">
                <a16:creationId xmlns:a16="http://schemas.microsoft.com/office/drawing/2014/main" id="{0E13CA67-E267-486C-8B01-B07C27F7D30A}"/>
              </a:ext>
            </a:extLst>
          </p:cNvPr>
          <p:cNvCxnSpPr/>
          <p:nvPr userDrawn="1"/>
        </p:nvCxnSpPr>
        <p:spPr>
          <a:xfrm>
            <a:off x="1068863" y="327193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551A0EC-216D-492E-A209-7CD61B5343CC}"/>
              </a:ext>
            </a:extLst>
          </p:cNvPr>
          <p:cNvCxnSpPr/>
          <p:nvPr userDrawn="1"/>
        </p:nvCxnSpPr>
        <p:spPr>
          <a:xfrm>
            <a:off x="6352281" y="2357538"/>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BE7B492-C944-422B-9779-A95207B000CF}"/>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B7A18CA1-13F1-4B77-BA9C-71FAF3AEE43C}"/>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7" name="Straight Connector 16">
            <a:extLst>
              <a:ext uri="{FF2B5EF4-FFF2-40B4-BE49-F238E27FC236}">
                <a16:creationId xmlns:a16="http://schemas.microsoft.com/office/drawing/2014/main" id="{166915A3-52A7-4C8C-B8EC-41071CB1A90B}"/>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48B84D4-EC6A-481E-87B5-0AA6E59A5C12}"/>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75611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10540321-6794-45E5-A403-F840A499D670}"/>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6" name="Straight Connector 25">
            <a:extLst>
              <a:ext uri="{FF2B5EF4-FFF2-40B4-BE49-F238E27FC236}">
                <a16:creationId xmlns:a16="http://schemas.microsoft.com/office/drawing/2014/main" id="{FA226BC7-E49E-4871-8B90-93766E659C8E}"/>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7" name="Text Placeholder 15">
            <a:extLst>
              <a:ext uri="{FF2B5EF4-FFF2-40B4-BE49-F238E27FC236}">
                <a16:creationId xmlns:a16="http://schemas.microsoft.com/office/drawing/2014/main" id="{7FD1F1BF-3901-435E-A225-44921D709763}"/>
              </a:ext>
            </a:extLst>
          </p:cNvPr>
          <p:cNvSpPr>
            <a:spLocks noGrp="1"/>
          </p:cNvSpPr>
          <p:nvPr>
            <p:ph type="body" sz="quarter" idx="15"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9" name="Straight Connector 28">
            <a:extLst>
              <a:ext uri="{FF2B5EF4-FFF2-40B4-BE49-F238E27FC236}">
                <a16:creationId xmlns:a16="http://schemas.microsoft.com/office/drawing/2014/main" id="{3A349A95-A047-4A05-83FB-F32C38181430}"/>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A2C5870-C68D-4A7D-82BB-410BAD394DF1}"/>
              </a:ext>
            </a:extLst>
          </p:cNvPr>
          <p:cNvSpPr>
            <a:spLocks noGrp="1"/>
          </p:cNvSpPr>
          <p:nvPr>
            <p:ph type="title" hasCustomPrompt="1"/>
          </p:nvPr>
        </p:nvSpPr>
        <p:spPr>
          <a:xfrm>
            <a:off x="928800" y="470055"/>
            <a:ext cx="10515600" cy="1325563"/>
          </a:xfrm>
        </p:spPr>
        <p:txBody>
          <a:bodyPr/>
          <a:lstStyle>
            <a:lvl1pPr>
              <a:defRPr/>
            </a:lvl1pPr>
          </a:lstStyle>
          <a:p>
            <a:r>
              <a:rPr lang="en-US" dirty="0"/>
              <a:t>CHART SLIDE</a:t>
            </a:r>
          </a:p>
        </p:txBody>
      </p:sp>
      <p:sp>
        <p:nvSpPr>
          <p:cNvPr id="3" name="Date Placeholder 2">
            <a:extLst>
              <a:ext uri="{FF2B5EF4-FFF2-40B4-BE49-F238E27FC236}">
                <a16:creationId xmlns:a16="http://schemas.microsoft.com/office/drawing/2014/main" id="{6236F3ED-82D9-4642-A435-86170B8919AF}"/>
              </a:ext>
            </a:extLst>
          </p:cNvPr>
          <p:cNvSpPr>
            <a:spLocks noGrp="1"/>
          </p:cNvSpPr>
          <p:nvPr>
            <p:ph type="dt" sz="half" idx="10"/>
          </p:nvPr>
        </p:nvSpPr>
        <p:spPr/>
        <p:txBody>
          <a:bodyPr/>
          <a:lstStyle/>
          <a:p>
            <a:fld id="{2F825738-C96E-44D6-94FE-78EC73B11312}" type="datetime1">
              <a:rPr lang="en-US" smtClean="0"/>
              <a:t>2/5/2024</a:t>
            </a:fld>
            <a:endParaRPr lang="en-US" dirty="0"/>
          </a:p>
        </p:txBody>
      </p:sp>
      <p:sp>
        <p:nvSpPr>
          <p:cNvPr id="4" name="Footer Placeholder 3">
            <a:extLst>
              <a:ext uri="{FF2B5EF4-FFF2-40B4-BE49-F238E27FC236}">
                <a16:creationId xmlns:a16="http://schemas.microsoft.com/office/drawing/2014/main" id="{B172C020-7618-45BB-AF25-CD2F3A57D922}"/>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AFAFB5F8-C1DD-4F45-9C62-6669B34800E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6D28A3A2-B6A3-4735-BBC9-E721BA710C9B}"/>
              </a:ext>
            </a:extLst>
          </p:cNvPr>
          <p:cNvSpPr/>
          <p:nvPr userDrawn="1"/>
        </p:nvSpPr>
        <p:spPr>
          <a:xfrm>
            <a:off x="687288" y="255842"/>
            <a:ext cx="72000" cy="1033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a16="http://schemas.microsoft.com/office/drawing/2014/main" id="{BADDF5A7-229B-4731-9A6F-9DE095F66600}"/>
              </a:ext>
            </a:extLst>
          </p:cNvPr>
          <p:cNvSpPr>
            <a:spLocks noGrp="1"/>
          </p:cNvSpPr>
          <p:nvPr>
            <p:ph type="body" idx="1"/>
          </p:nvPr>
        </p:nvSpPr>
        <p:spPr>
          <a:xfrm>
            <a:off x="928800" y="231697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Content Placeholder 3">
            <a:extLst>
              <a:ext uri="{FF2B5EF4-FFF2-40B4-BE49-F238E27FC236}">
                <a16:creationId xmlns:a16="http://schemas.microsoft.com/office/drawing/2014/main" id="{131A72C0-870A-4F64-AE16-6B1FA2C61A94}"/>
              </a:ext>
            </a:extLst>
          </p:cNvPr>
          <p:cNvSpPr>
            <a:spLocks noGrp="1"/>
          </p:cNvSpPr>
          <p:nvPr>
            <p:ph sz="half" idx="2"/>
          </p:nvPr>
        </p:nvSpPr>
        <p:spPr>
          <a:xfrm>
            <a:off x="928800" y="3431112"/>
            <a:ext cx="5157787"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
        <p:nvSpPr>
          <p:cNvPr id="11" name="Text Placeholder 4">
            <a:extLst>
              <a:ext uri="{FF2B5EF4-FFF2-40B4-BE49-F238E27FC236}">
                <a16:creationId xmlns:a16="http://schemas.microsoft.com/office/drawing/2014/main" id="{9962AFC0-1C35-4CF7-B15A-469738360002}"/>
              </a:ext>
            </a:extLst>
          </p:cNvPr>
          <p:cNvSpPr>
            <a:spLocks noGrp="1"/>
          </p:cNvSpPr>
          <p:nvPr>
            <p:ph type="body" sz="quarter" idx="3"/>
          </p:nvPr>
        </p:nvSpPr>
        <p:spPr>
          <a:xfrm>
            <a:off x="6224784" y="1402584"/>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5">
            <a:extLst>
              <a:ext uri="{FF2B5EF4-FFF2-40B4-BE49-F238E27FC236}">
                <a16:creationId xmlns:a16="http://schemas.microsoft.com/office/drawing/2014/main" id="{2A1EF39B-44B4-41E9-B813-11A664255B46}"/>
              </a:ext>
            </a:extLst>
          </p:cNvPr>
          <p:cNvSpPr>
            <a:spLocks noGrp="1"/>
          </p:cNvSpPr>
          <p:nvPr>
            <p:ph sz="quarter" idx="4"/>
          </p:nvPr>
        </p:nvSpPr>
        <p:spPr>
          <a:xfrm>
            <a:off x="6224784" y="2516716"/>
            <a:ext cx="5183188" cy="3687653"/>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cxnSp>
        <p:nvCxnSpPr>
          <p:cNvPr id="13" name="Straight Connector 12">
            <a:extLst>
              <a:ext uri="{FF2B5EF4-FFF2-40B4-BE49-F238E27FC236}">
                <a16:creationId xmlns:a16="http://schemas.microsoft.com/office/drawing/2014/main" id="{0E13CA67-E267-486C-8B01-B07C27F7D30A}"/>
              </a:ext>
            </a:extLst>
          </p:cNvPr>
          <p:cNvCxnSpPr/>
          <p:nvPr userDrawn="1"/>
        </p:nvCxnSpPr>
        <p:spPr>
          <a:xfrm>
            <a:off x="1068863" y="327193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551A0EC-216D-492E-A209-7CD61B5343CC}"/>
              </a:ext>
            </a:extLst>
          </p:cNvPr>
          <p:cNvCxnSpPr/>
          <p:nvPr userDrawn="1"/>
        </p:nvCxnSpPr>
        <p:spPr>
          <a:xfrm>
            <a:off x="6352281" y="2357538"/>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DF95BF2-B52F-4059-BC20-4B61F5F92FC3}"/>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2985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00582"/>
            <a:ext cx="8807116" cy="915873"/>
          </a:xfrm>
        </p:spPr>
        <p:txBody>
          <a:bodyPr anchor="b">
            <a:normAutofit/>
          </a:bodyPr>
          <a:lstStyle>
            <a:lvl1pPr algn="l">
              <a:defRPr sz="5500" b="1">
                <a:solidFill>
                  <a:schemeClr val="bg1"/>
                </a:solidFill>
              </a:defRPr>
            </a:lvl1pPr>
          </a:lstStyle>
          <a:p>
            <a:r>
              <a:rPr lang="en-US" noProof="0"/>
              <a:t>PRESENTATION 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949257"/>
            <a:ext cx="9144000" cy="601840"/>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B3903798-9F8A-4555-A128-691FDFB38DA9}" type="datetime1">
              <a:rPr lang="en-US" noProof="0" smtClean="0"/>
              <a:t>2/5/2024</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878000"/>
            <a:ext cx="144000" cy="19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79420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F632EEF-732A-4DE7-BC5A-A86C31DB6F5A}"/>
              </a:ext>
            </a:extLst>
          </p:cNvPr>
          <p:cNvCxnSpPr>
            <a:cxnSpLocks/>
          </p:cNvCxnSpPr>
          <p:nvPr userDrawn="1"/>
        </p:nvCxnSpPr>
        <p:spPr>
          <a:xfrm rot="16200000">
            <a:off x="10391274" y="685801"/>
            <a:ext cx="13716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C54CE062-7CDB-4AB7-B86E-461B22E7F450}"/>
              </a:ext>
            </a:extLst>
          </p:cNvPr>
          <p:cNvSpPr>
            <a:spLocks noGrp="1"/>
          </p:cNvSpPr>
          <p:nvPr>
            <p:ph type="body" sz="quarter" idx="14" hasCustomPrompt="1"/>
          </p:nvPr>
        </p:nvSpPr>
        <p:spPr>
          <a:xfrm>
            <a:off x="9416048" y="1013969"/>
            <a:ext cx="1460500" cy="481013"/>
          </a:xfrm>
        </p:spPr>
        <p:txBody>
          <a:bodyPr/>
          <a:lstStyle>
            <a:lvl1pPr marL="0" indent="0" algn="r">
              <a:buNone/>
              <a:defRPr lang="en-US" sz="3000" b="1" i="0" kern="1200" dirty="0">
                <a:solidFill>
                  <a:schemeClr val="bg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20124478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8" y="2272009"/>
            <a:ext cx="4759643"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lvl1pPr>
          </a:lstStyle>
          <a:p>
            <a:r>
              <a:rPr lang="en-US" dirty="0"/>
              <a:t>CHART</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5989398F-A7F5-4300-AD8D-F2211496F365}" type="datetime1">
              <a:rPr lang="en-US" smtClean="0"/>
              <a:t>2/5/2024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3B530EAF-CF53-49F1-B6C8-C2B60A5F633E}"/>
              </a:ext>
            </a:extLst>
          </p:cNvPr>
          <p:cNvSpPr>
            <a:spLocks noGrp="1"/>
          </p:cNvSpPr>
          <p:nvPr>
            <p:ph sz="half" idx="2"/>
          </p:nvPr>
        </p:nvSpPr>
        <p:spPr>
          <a:xfrm>
            <a:off x="1555328" y="3386142"/>
            <a:ext cx="4759643"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141475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1" name="Content Placeholder 5">
            <a:extLst>
              <a:ext uri="{FF2B5EF4-FFF2-40B4-BE49-F238E27FC236}">
                <a16:creationId xmlns:a16="http://schemas.microsoft.com/office/drawing/2014/main" id="{17E62B55-2C81-4D0C-82F0-D765EFB74575}"/>
              </a:ext>
            </a:extLst>
          </p:cNvPr>
          <p:cNvSpPr>
            <a:spLocks noGrp="1"/>
          </p:cNvSpPr>
          <p:nvPr>
            <p:ph sz="quarter" idx="4"/>
          </p:nvPr>
        </p:nvSpPr>
        <p:spPr>
          <a:xfrm>
            <a:off x="6911272" y="2528891"/>
            <a:ext cx="4783083" cy="3630507"/>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236971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00670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0CD2376-834B-4EE0-BA14-A9AEA2135615}"/>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9" y="2272009"/>
            <a:ext cx="4540672"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gradFill>
                  <a:gsLst>
                    <a:gs pos="0">
                      <a:schemeClr val="bg2"/>
                    </a:gs>
                    <a:gs pos="100000">
                      <a:schemeClr val="accent1"/>
                    </a:gs>
                  </a:gsLst>
                  <a:lin ang="0" scaled="1"/>
                </a:gradFill>
              </a:defRPr>
            </a:lvl1pPr>
          </a:lstStyle>
          <a:p>
            <a:r>
              <a:rPr lang="en-US" dirty="0"/>
              <a:t>CHART</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1F1D69A2-DE74-4722-929F-847049DD6A45}" type="datetime1">
              <a:rPr lang="en-US" smtClean="0"/>
              <a:t>2/5/2024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3B530EAF-CF53-49F1-B6C8-C2B60A5F633E}"/>
              </a:ext>
            </a:extLst>
          </p:cNvPr>
          <p:cNvSpPr>
            <a:spLocks noGrp="1"/>
          </p:cNvSpPr>
          <p:nvPr>
            <p:ph sz="half" idx="2"/>
          </p:nvPr>
        </p:nvSpPr>
        <p:spPr>
          <a:xfrm>
            <a:off x="1555329" y="3386142"/>
            <a:ext cx="4540672"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141475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1" name="Content Placeholder 5">
            <a:extLst>
              <a:ext uri="{FF2B5EF4-FFF2-40B4-BE49-F238E27FC236}">
                <a16:creationId xmlns:a16="http://schemas.microsoft.com/office/drawing/2014/main" id="{17E62B55-2C81-4D0C-82F0-D765EFB74575}"/>
              </a:ext>
            </a:extLst>
          </p:cNvPr>
          <p:cNvSpPr>
            <a:spLocks noGrp="1"/>
          </p:cNvSpPr>
          <p:nvPr>
            <p:ph sz="quarter" idx="4"/>
          </p:nvPr>
        </p:nvSpPr>
        <p:spPr>
          <a:xfrm>
            <a:off x="6911272" y="2528891"/>
            <a:ext cx="4783083" cy="3630507"/>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236971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03516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FC33DF7-D0A2-49E4-BF1D-6DC097E62DC5}"/>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928800" y="652069"/>
            <a:ext cx="3932237" cy="2390931"/>
          </a:xfrm>
        </p:spPr>
        <p:txBody>
          <a:bodyPr anchor="b">
            <a:noAutofit/>
          </a:bodyPr>
          <a:lstStyle>
            <a:lvl1pPr>
              <a:defRPr sz="4000"/>
            </a:lvl1pPr>
          </a:lstStyle>
          <a:p>
            <a:r>
              <a:rPr lang="en-US" dirty="0"/>
              <a:t>PICTURE</a:t>
            </a:r>
            <a:br>
              <a:rPr lang="en-US" dirty="0"/>
            </a:br>
            <a:r>
              <a:rPr lang="en-US" dirty="0"/>
              <a:t>WITH</a:t>
            </a:r>
            <a:br>
              <a:rPr lang="en-US" dirty="0"/>
            </a:br>
            <a:r>
              <a:rPr lang="en-US" dirty="0"/>
              <a:t>CAPTION</a:t>
            </a:r>
            <a:br>
              <a:rPr lang="en-US" dirty="0"/>
            </a:br>
            <a:r>
              <a:rPr lang="en-US" dirty="0"/>
              <a:t>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5231566" y="0"/>
            <a:ext cx="5231567" cy="6857999"/>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928800" y="3283710"/>
            <a:ext cx="3932237" cy="2439988"/>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B4FDD192-6800-47D0-90F1-7D91FE57976D}" type="datetime1">
              <a:rPr lang="en-US" smtClean="0"/>
              <a:t>2/5/2024</a:t>
            </a:fld>
            <a:endParaRPr lang="en-US" dirty="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41F678A-2BA4-4866-BA2B-804BAFA272E6}"/>
              </a:ext>
            </a:extLst>
          </p:cNvPr>
          <p:cNvSpPr/>
          <p:nvPr userDrawn="1"/>
        </p:nvSpPr>
        <p:spPr>
          <a:xfrm>
            <a:off x="687289" y="0"/>
            <a:ext cx="72000" cy="28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068863" y="316976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A339F42-187E-423E-888A-A223C1B2E02E}"/>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3156C8BB-DCB4-4A6F-9463-81442ECFAE6D}"/>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3" name="Straight Connector 12">
            <a:extLst>
              <a:ext uri="{FF2B5EF4-FFF2-40B4-BE49-F238E27FC236}">
                <a16:creationId xmlns:a16="http://schemas.microsoft.com/office/drawing/2014/main" id="{943ED311-FC15-4C06-8B1C-5C57F3F9A786}"/>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46941A3-2F65-4CFA-8EEF-AB50FBB6660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2895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ED1F5F9-2E42-493E-906D-AA9F7D5F0880}"/>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928800" y="647703"/>
            <a:ext cx="6291150" cy="1328497"/>
          </a:xfrm>
        </p:spPr>
        <p:txBody>
          <a:bodyPr anchor="b">
            <a:noAutofit/>
          </a:bodyPr>
          <a:lstStyle>
            <a:lvl1pPr>
              <a:defRPr sz="4000">
                <a:gradFill>
                  <a:gsLst>
                    <a:gs pos="0">
                      <a:schemeClr val="bg2"/>
                    </a:gs>
                    <a:gs pos="100000">
                      <a:schemeClr val="accent1"/>
                    </a:gs>
                  </a:gsLst>
                  <a:lin ang="0" scaled="1"/>
                </a:gradFill>
              </a:defRPr>
            </a:lvl1pPr>
          </a:lstStyle>
          <a:p>
            <a:r>
              <a:rPr lang="en-US" dirty="0"/>
              <a:t>PICTURE WITH</a:t>
            </a:r>
            <a:br>
              <a:rPr lang="en-US" dirty="0"/>
            </a:br>
            <a:r>
              <a:rPr lang="en-US" dirty="0"/>
              <a:t>CAPTION 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0" y="2950934"/>
            <a:ext cx="12192000" cy="2581498"/>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928800" y="2216910"/>
            <a:ext cx="6291150" cy="654726"/>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CABEC1E2-BCC4-44B2-A3D7-036C18CBFA1C}" type="datetime1">
              <a:rPr lang="en-US" smtClean="0"/>
              <a:t>2/5/2024</a:t>
            </a:fld>
            <a:endParaRPr lang="en-US" dirty="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41F678A-2BA4-4866-BA2B-804BAFA272E6}"/>
              </a:ext>
            </a:extLst>
          </p:cNvPr>
          <p:cNvSpPr/>
          <p:nvPr userDrawn="1"/>
        </p:nvSpPr>
        <p:spPr>
          <a:xfrm>
            <a:off x="687289" y="0"/>
            <a:ext cx="71723" cy="1813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068863" y="2102969"/>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A339F42-187E-423E-888A-A223C1B2E02E}"/>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3156C8BB-DCB4-4A6F-9463-81442ECFAE6D}"/>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4" name="Straight Connector 13">
            <a:extLst>
              <a:ext uri="{FF2B5EF4-FFF2-40B4-BE49-F238E27FC236}">
                <a16:creationId xmlns:a16="http://schemas.microsoft.com/office/drawing/2014/main" id="{046941A3-2F65-4CFA-8EEF-AB50FBB6660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8707FDA-D4BE-43FA-91CD-CBA55EB8CA17}"/>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67538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01289E2-E0FB-4100-99AE-FC48AB519EE0}"/>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928800" y="652069"/>
            <a:ext cx="3932237" cy="2390931"/>
          </a:xfrm>
        </p:spPr>
        <p:txBody>
          <a:bodyPr anchor="b">
            <a:noAutofit/>
          </a:bodyPr>
          <a:lstStyle>
            <a:lvl1pPr>
              <a:defRPr sz="4000"/>
            </a:lvl1pPr>
          </a:lstStyle>
          <a:p>
            <a:r>
              <a:rPr lang="en-US" dirty="0"/>
              <a:t>PICTURE</a:t>
            </a:r>
            <a:br>
              <a:rPr lang="en-US" dirty="0"/>
            </a:br>
            <a:r>
              <a:rPr lang="en-US" dirty="0"/>
              <a:t>WITH</a:t>
            </a:r>
            <a:br>
              <a:rPr lang="en-US" dirty="0"/>
            </a:br>
            <a:r>
              <a:rPr lang="en-US" dirty="0"/>
              <a:t>CAPTION</a:t>
            </a:r>
            <a:br>
              <a:rPr lang="en-US" dirty="0"/>
            </a:br>
            <a:r>
              <a:rPr lang="en-US" dirty="0"/>
              <a:t>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5231566" y="255600"/>
            <a:ext cx="5231567" cy="6346800"/>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928800" y="3283710"/>
            <a:ext cx="3932237" cy="2439988"/>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7D989723-4BF4-48A4-B5CD-B482435A8942}" type="datetime1">
              <a:rPr lang="en-US" smtClean="0"/>
              <a:t>2/5/2024</a:t>
            </a:fld>
            <a:endParaRPr lang="en-US" dirty="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41F678A-2BA4-4866-BA2B-804BAFA272E6}"/>
              </a:ext>
            </a:extLst>
          </p:cNvPr>
          <p:cNvSpPr/>
          <p:nvPr userDrawn="1"/>
        </p:nvSpPr>
        <p:spPr>
          <a:xfrm>
            <a:off x="687289" y="0"/>
            <a:ext cx="72000" cy="28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068863" y="316976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BF50E9D-E2D8-41FB-816D-829494C06AD8}"/>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Text Placeholder 15">
            <a:extLst>
              <a:ext uri="{FF2B5EF4-FFF2-40B4-BE49-F238E27FC236}">
                <a16:creationId xmlns:a16="http://schemas.microsoft.com/office/drawing/2014/main" id="{0C17ED7B-D5EA-4FB8-8E1B-F04BFE982E63}"/>
              </a:ext>
            </a:extLst>
          </p:cNvPr>
          <p:cNvSpPr>
            <a:spLocks noGrp="1"/>
          </p:cNvSpPr>
          <p:nvPr>
            <p:ph type="body" sz="quarter" idx="15"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0" name="Straight Connector 19">
            <a:extLst>
              <a:ext uri="{FF2B5EF4-FFF2-40B4-BE49-F238E27FC236}">
                <a16:creationId xmlns:a16="http://schemas.microsoft.com/office/drawing/2014/main" id="{4A992C28-7C5F-479C-A649-564EFD0EEABF}"/>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D1F0C21-A9B5-47E2-93F8-6226D37312FC}"/>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04376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FC33DF7-D0A2-49E4-BF1D-6DC097E62DC5}"/>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1519351" y="652069"/>
            <a:ext cx="3490800" cy="2390931"/>
          </a:xfrm>
        </p:spPr>
        <p:txBody>
          <a:bodyPr anchor="b">
            <a:noAutofit/>
          </a:bodyPr>
          <a:lstStyle>
            <a:lvl1pPr>
              <a:defRPr sz="4000"/>
            </a:lvl1pPr>
          </a:lstStyle>
          <a:p>
            <a:r>
              <a:rPr lang="en-US" dirty="0"/>
              <a:t>PICTURE</a:t>
            </a:r>
            <a:br>
              <a:rPr lang="en-US" dirty="0"/>
            </a:br>
            <a:r>
              <a:rPr lang="en-US" dirty="0"/>
              <a:t>WITH</a:t>
            </a:r>
            <a:br>
              <a:rPr lang="en-US" dirty="0"/>
            </a:br>
            <a:r>
              <a:rPr lang="en-US" dirty="0"/>
              <a:t>CAPTION</a:t>
            </a:r>
            <a:br>
              <a:rPr lang="en-US" dirty="0"/>
            </a:br>
            <a:r>
              <a:rPr lang="en-US" dirty="0"/>
              <a:t>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5231566" y="0"/>
            <a:ext cx="5231567" cy="6857999"/>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1519351" y="3283710"/>
            <a:ext cx="3490800" cy="2439988"/>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934AF4EC-7DDE-4C95-9956-59513BFBB065}" type="datetime1">
              <a:rPr lang="en-US" smtClean="0"/>
              <a:t>2/5/2024</a:t>
            </a:fld>
            <a:endParaRPr lang="en-US" dirty="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41F678A-2BA4-4866-BA2B-804BAFA272E6}"/>
              </a:ext>
            </a:extLst>
          </p:cNvPr>
          <p:cNvSpPr/>
          <p:nvPr userDrawn="1"/>
        </p:nvSpPr>
        <p:spPr>
          <a:xfrm>
            <a:off x="1277838" y="837332"/>
            <a:ext cx="72843" cy="2042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659413" y="316976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A339F42-187E-423E-888A-A223C1B2E02E}"/>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3156C8BB-DCB4-4A6F-9463-81442ECFAE6D}"/>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3" name="Straight Connector 12">
            <a:extLst>
              <a:ext uri="{FF2B5EF4-FFF2-40B4-BE49-F238E27FC236}">
                <a16:creationId xmlns:a16="http://schemas.microsoft.com/office/drawing/2014/main" id="{943ED311-FC15-4C06-8B1C-5C57F3F9A786}"/>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46941A3-2F65-4CFA-8EEF-AB50FBB6660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70207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Picture with Caption">
    <p:bg>
      <p:bgPr>
        <a:solidFill>
          <a:schemeClr val="bg1"/>
        </a:solidFill>
        <a:effectLst/>
      </p:bgPr>
    </p:bg>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4FC6DCA8-CFF5-4F20-A410-C3EA0873DEFA}"/>
              </a:ext>
            </a:extLst>
          </p:cNvPr>
          <p:cNvSpPr>
            <a:spLocks noGrp="1"/>
          </p:cNvSpPr>
          <p:nvPr>
            <p:ph type="pic" sz="quarter" idx="15"/>
          </p:nvPr>
        </p:nvSpPr>
        <p:spPr>
          <a:xfrm>
            <a:off x="0" y="0"/>
            <a:ext cx="12191999" cy="4251153"/>
          </a:xfrm>
          <a:custGeom>
            <a:avLst/>
            <a:gdLst>
              <a:gd name="connsiteX0" fmla="*/ 0 w 12191999"/>
              <a:gd name="connsiteY0" fmla="*/ 0 h 4251153"/>
              <a:gd name="connsiteX1" fmla="*/ 12191999 w 12191999"/>
              <a:gd name="connsiteY1" fmla="*/ 0 h 4251153"/>
              <a:gd name="connsiteX2" fmla="*/ 12191999 w 12191999"/>
              <a:gd name="connsiteY2" fmla="*/ 795243 h 4251153"/>
              <a:gd name="connsiteX3" fmla="*/ 11190767 w 12191999"/>
              <a:gd name="connsiteY3" fmla="*/ 795243 h 4251153"/>
              <a:gd name="connsiteX4" fmla="*/ 11190767 w 12191999"/>
              <a:gd name="connsiteY4" fmla="*/ 802443 h 4251153"/>
              <a:gd name="connsiteX5" fmla="*/ 12191999 w 12191999"/>
              <a:gd name="connsiteY5" fmla="*/ 802443 h 4251153"/>
              <a:gd name="connsiteX6" fmla="*/ 12191999 w 12191999"/>
              <a:gd name="connsiteY6" fmla="*/ 4251153 h 4251153"/>
              <a:gd name="connsiteX7" fmla="*/ 0 w 12191999"/>
              <a:gd name="connsiteY7" fmla="*/ 4251153 h 425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4251153">
                <a:moveTo>
                  <a:pt x="0" y="0"/>
                </a:moveTo>
                <a:lnTo>
                  <a:pt x="12191999" y="0"/>
                </a:lnTo>
                <a:lnTo>
                  <a:pt x="12191999" y="795243"/>
                </a:lnTo>
                <a:lnTo>
                  <a:pt x="11190767" y="795243"/>
                </a:lnTo>
                <a:lnTo>
                  <a:pt x="11190767" y="802443"/>
                </a:lnTo>
                <a:lnTo>
                  <a:pt x="12191999" y="802443"/>
                </a:lnTo>
                <a:lnTo>
                  <a:pt x="12191999" y="4251153"/>
                </a:lnTo>
                <a:lnTo>
                  <a:pt x="0" y="4251153"/>
                </a:lnTo>
                <a:close/>
              </a:path>
            </a:pathLst>
          </a:custGeom>
          <a:solidFill>
            <a:schemeClr val="bg1">
              <a:alpha val="50000"/>
            </a:schemeClr>
          </a:solidFill>
        </p:spPr>
        <p:txBody>
          <a:bodyPr wrap="square" anchor="ctr" anchorCtr="0">
            <a:noAutofit/>
          </a:bodyPr>
          <a:lstStyle>
            <a:lvl1pPr marL="0" indent="0" algn="ctr">
              <a:buNone/>
              <a:defRPr sz="1500"/>
            </a:lvl1pPr>
          </a:lstStyle>
          <a:p>
            <a:r>
              <a:rPr lang="en-US" noProof="0"/>
              <a:t>Click icon to add picture</a:t>
            </a:r>
          </a:p>
        </p:txBody>
      </p:sp>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6320892" y="5027253"/>
            <a:ext cx="5373461" cy="1132143"/>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cxnSp>
        <p:nvCxnSpPr>
          <p:cNvPr id="20" name="Straight Connector 19">
            <a:extLst>
              <a:ext uri="{FF2B5EF4-FFF2-40B4-BE49-F238E27FC236}">
                <a16:creationId xmlns:a16="http://schemas.microsoft.com/office/drawing/2014/main" id="{4B6A7686-9AC4-4F00-9096-A661393BEBDC}"/>
              </a:ext>
            </a:extLst>
          </p:cNvPr>
          <p:cNvCxnSpPr/>
          <p:nvPr userDrawn="1"/>
        </p:nvCxnSpPr>
        <p:spPr>
          <a:xfrm>
            <a:off x="1838883" y="6072701"/>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694226" y="4626870"/>
            <a:ext cx="4626665" cy="1389106"/>
          </a:xfrm>
        </p:spPr>
        <p:txBody>
          <a:bodyPr anchor="b">
            <a:normAutofit/>
          </a:bodyPr>
          <a:lstStyle>
            <a:lvl1pPr algn="l">
              <a:defRPr sz="4000" b="1">
                <a:solidFill>
                  <a:schemeClr val="bg1"/>
                </a:solidFill>
              </a:defRPr>
            </a:lvl1pPr>
          </a:lstStyle>
          <a:p>
            <a:r>
              <a:rPr lang="en-US" noProof="0"/>
              <a:t>PICTURE</a:t>
            </a:r>
            <a:br>
              <a:rPr lang="en-US" noProof="0"/>
            </a:br>
            <a:r>
              <a:rPr lang="en-US" noProof="0"/>
              <a:t>SLIDE</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E11F7C77-DBB5-4D0F-9120-27BDB5B99C32}" type="datetime1">
              <a:rPr lang="en-US" noProof="0" smtClean="0"/>
              <a:t>2/5/2024</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a:xfrm>
            <a:off x="1694226" y="6159402"/>
            <a:ext cx="2154460" cy="365125"/>
          </a:xfrm>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cxnSp>
        <p:nvCxnSpPr>
          <p:cNvPr id="17" name="Straight Connector 16">
            <a:extLst>
              <a:ext uri="{FF2B5EF4-FFF2-40B4-BE49-F238E27FC236}">
                <a16:creationId xmlns:a16="http://schemas.microsoft.com/office/drawing/2014/main" id="{3AE6B4C8-5DC5-48CB-A4AB-540F064C26C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CBA6E06C-D6DA-4EDA-9A87-02C42E3144CB}"/>
              </a:ext>
            </a:extLst>
          </p:cNvPr>
          <p:cNvSpPr/>
          <p:nvPr userDrawn="1"/>
        </p:nvSpPr>
        <p:spPr>
          <a:xfrm>
            <a:off x="1283369" y="4914000"/>
            <a:ext cx="72000" cy="19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2" name="Straight Connector 21">
            <a:extLst>
              <a:ext uri="{FF2B5EF4-FFF2-40B4-BE49-F238E27FC236}">
                <a16:creationId xmlns:a16="http://schemas.microsoft.com/office/drawing/2014/main" id="{E088D115-EF5A-444B-AD3E-D2EE18401B4A}"/>
              </a:ext>
            </a:extLst>
          </p:cNvPr>
          <p:cNvCxnSpPr>
            <a:cxnSpLocks/>
          </p:cNvCxnSpPr>
          <p:nvPr userDrawn="1"/>
        </p:nvCxnSpPr>
        <p:spPr>
          <a:xfrm>
            <a:off x="11184000" y="805368"/>
            <a:ext cx="1008000" cy="0"/>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Text Placeholder 15">
            <a:extLst>
              <a:ext uri="{FF2B5EF4-FFF2-40B4-BE49-F238E27FC236}">
                <a16:creationId xmlns:a16="http://schemas.microsoft.com/office/drawing/2014/main" id="{D9DE605B-C51B-41B7-9FCB-86CE13FFB5F6}"/>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noProof="0"/>
              <a:t>20XX</a:t>
            </a:r>
          </a:p>
        </p:txBody>
      </p:sp>
    </p:spTree>
    <p:extLst>
      <p:ext uri="{BB962C8B-B14F-4D97-AF65-F5344CB8AC3E}">
        <p14:creationId xmlns:p14="http://schemas.microsoft.com/office/powerpoint/2010/main" val="14624940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8D5CEF0-7838-4E94-B0E2-6286757235DA}"/>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928800" y="607100"/>
            <a:ext cx="4737482" cy="697044"/>
          </a:xfrm>
        </p:spPr>
        <p:txBody>
          <a:bodyPr anchor="b">
            <a:noAutofit/>
          </a:bodyPr>
          <a:lstStyle>
            <a:lvl1pPr>
              <a:defRPr lang="en-US" sz="4000" b="1" kern="1200" dirty="0">
                <a:solidFill>
                  <a:schemeClr val="bg1"/>
                </a:solidFill>
                <a:latin typeface="+mj-lt"/>
                <a:ea typeface="+mj-ea"/>
                <a:cs typeface="+mj-cs"/>
              </a:defRPr>
            </a:lvl1pPr>
          </a:lstStyle>
          <a:p>
            <a:r>
              <a:rPr lang="en-US" dirty="0"/>
              <a:t>OVERVIEW 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928801"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0DA57DDE-1A3D-4921-8DA7-F028633C78C6}" type="datetime1">
              <a:rPr lang="en-US" smtClean="0"/>
              <a:t>2/5/2024</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663C2BC3-19D8-497A-B742-E2E5155DEA2E}"/>
              </a:ext>
            </a:extLst>
          </p:cNvPr>
          <p:cNvSpPr/>
          <p:nvPr userDrawn="1"/>
        </p:nvSpPr>
        <p:spPr>
          <a:xfrm>
            <a:off x="687289" y="0"/>
            <a:ext cx="72000" cy="115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467663"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006525"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928801"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467663"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006525"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928801" y="3059153"/>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467663" y="3059153"/>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006525" y="3059153"/>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928801" y="5170358"/>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467663" y="5170358"/>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006525" y="5170358"/>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977066" y="1757980"/>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4512376" y="1757980"/>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047686" y="1757980"/>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977066" y="3890091"/>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4512376" y="3890091"/>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047686" y="3890091"/>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22366014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Overview">
    <p:bg>
      <p:bgPr>
        <a:solidFill>
          <a:schemeClr val="bg1"/>
        </a:solid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7427B840-CC27-4923-A00E-7899AF7A4460}"/>
              </a:ext>
            </a:extLst>
          </p:cNvPr>
          <p:cNvSpPr/>
          <p:nvPr userDrawn="1"/>
        </p:nvSpPr>
        <p:spPr>
          <a:xfrm>
            <a:off x="0" y="5764039"/>
            <a:ext cx="12192000" cy="1093961"/>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928800" y="607100"/>
            <a:ext cx="4737482" cy="697044"/>
          </a:xfrm>
        </p:spPr>
        <p:txBody>
          <a:bodyPr anchor="b">
            <a:noAutofit/>
          </a:bodyPr>
          <a:lstStyle>
            <a:lvl1pPr>
              <a:defRPr lang="en-US" sz="4000" b="1" kern="1200" dirty="0">
                <a:gradFill>
                  <a:gsLst>
                    <a:gs pos="0">
                      <a:schemeClr val="bg2"/>
                    </a:gs>
                    <a:gs pos="100000">
                      <a:schemeClr val="accent1"/>
                    </a:gs>
                  </a:gsLst>
                  <a:lin ang="0" scaled="1"/>
                </a:gradFill>
                <a:latin typeface="+mj-lt"/>
                <a:ea typeface="+mj-ea"/>
                <a:cs typeface="+mj-cs"/>
              </a:defRPr>
            </a:lvl1pPr>
          </a:lstStyle>
          <a:p>
            <a:r>
              <a:rPr lang="en-US" dirty="0"/>
              <a:t>OVERVIEW 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928801" y="245270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7B3A6B8C-51E0-4512-9EB9-DD1BB2387348}" type="datetime1">
              <a:rPr lang="en-US" smtClean="0"/>
              <a:t>2/5/2024</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663C2BC3-19D8-497A-B742-E2E5155DEA2E}"/>
              </a:ext>
            </a:extLst>
          </p:cNvPr>
          <p:cNvSpPr/>
          <p:nvPr userDrawn="1"/>
        </p:nvSpPr>
        <p:spPr>
          <a:xfrm>
            <a:off x="687289" y="0"/>
            <a:ext cx="72000" cy="11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467663" y="245270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006525" y="245270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928801" y="4563914"/>
            <a:ext cx="3256674" cy="499493"/>
          </a:xfrm>
        </p:spPr>
        <p:txBody>
          <a:bodyPr>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467663" y="4563914"/>
            <a:ext cx="3256674" cy="499493"/>
          </a:xfrm>
        </p:spPr>
        <p:txBody>
          <a:bodyPr>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006525" y="4563914"/>
            <a:ext cx="3256674" cy="499493"/>
          </a:xfrm>
        </p:spPr>
        <p:txBody>
          <a:bodyPr>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928801" y="287627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467663" y="287627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006525" y="287627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928801" y="498747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467663" y="498747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006525" y="498747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041234" y="157510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4576544" y="157510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111854" y="157510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041234" y="370721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4576544" y="370721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111854" y="370721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Tree>
    <p:extLst>
      <p:ext uri="{BB962C8B-B14F-4D97-AF65-F5344CB8AC3E}">
        <p14:creationId xmlns:p14="http://schemas.microsoft.com/office/powerpoint/2010/main" val="3260961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70994831-EE46-4DEA-9077-4FEBBCD60EB3}"/>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928800" y="607100"/>
            <a:ext cx="4737482" cy="697044"/>
          </a:xfrm>
        </p:spPr>
        <p:txBody>
          <a:bodyPr anchor="b">
            <a:noAutofit/>
          </a:bodyPr>
          <a:lstStyle>
            <a:lvl1pPr>
              <a:defRPr lang="en-US" sz="4000" b="1" kern="1200" dirty="0">
                <a:solidFill>
                  <a:schemeClr val="bg1"/>
                </a:solidFill>
                <a:latin typeface="+mj-lt"/>
                <a:ea typeface="+mj-ea"/>
                <a:cs typeface="+mj-cs"/>
              </a:defRPr>
            </a:lvl1pPr>
          </a:lstStyle>
          <a:p>
            <a:r>
              <a:rPr lang="en-US" dirty="0"/>
              <a:t>OVERVIEW 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928801"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E15065FF-3A74-4B0F-9624-362545A943D5}" type="datetime1">
              <a:rPr lang="en-US" smtClean="0"/>
              <a:t>2/5/2024</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663C2BC3-19D8-497A-B742-E2E5155DEA2E}"/>
              </a:ext>
            </a:extLst>
          </p:cNvPr>
          <p:cNvSpPr/>
          <p:nvPr userDrawn="1"/>
        </p:nvSpPr>
        <p:spPr>
          <a:xfrm>
            <a:off x="687289" y="244444"/>
            <a:ext cx="72000" cy="9075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467663"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006525"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928801"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467663"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006525"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928801" y="30591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467663" y="30591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006525" y="30591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928801" y="51703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467663" y="51703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006525" y="51703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041234" y="17579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4576544" y="17579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111854" y="17579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041234" y="38900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4576544" y="38900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111854" y="38900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cxnSp>
        <p:nvCxnSpPr>
          <p:cNvPr id="57" name="Straight Connector 56">
            <a:extLst>
              <a:ext uri="{FF2B5EF4-FFF2-40B4-BE49-F238E27FC236}">
                <a16:creationId xmlns:a16="http://schemas.microsoft.com/office/drawing/2014/main" id="{6EC8F712-6C02-43F3-8A0A-5DCA975E7C38}"/>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8B62D71-4318-4C96-828A-D19FFBFA7BDA}"/>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32" name="Text Placeholder 15">
            <a:extLst>
              <a:ext uri="{FF2B5EF4-FFF2-40B4-BE49-F238E27FC236}">
                <a16:creationId xmlns:a16="http://schemas.microsoft.com/office/drawing/2014/main" id="{12E8DD1E-B3CA-4756-A792-B476AFA9AE24}"/>
              </a:ext>
            </a:extLst>
          </p:cNvPr>
          <p:cNvSpPr>
            <a:spLocks noGrp="1"/>
          </p:cNvSpPr>
          <p:nvPr>
            <p:ph type="body" sz="quarter" idx="15"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34" name="Straight Connector 33">
            <a:extLst>
              <a:ext uri="{FF2B5EF4-FFF2-40B4-BE49-F238E27FC236}">
                <a16:creationId xmlns:a16="http://schemas.microsoft.com/office/drawing/2014/main" id="{9603F760-AD2F-4611-99B6-58C4666AEBA1}"/>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6218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413986"/>
            <a:ext cx="7107331" cy="1838643"/>
          </a:xfrm>
        </p:spPr>
        <p:txBody>
          <a:bodyPr anchor="b">
            <a:normAutofit/>
          </a:bodyPr>
          <a:lstStyle>
            <a:lvl1pPr algn="l">
              <a:defRPr sz="5500" b="1">
                <a:solidFill>
                  <a:schemeClr val="bg1"/>
                </a:solidFill>
              </a:defRPr>
            </a:lvl1pPr>
          </a:lstStyle>
          <a:p>
            <a:r>
              <a:rPr lang="en-US" noProof="0"/>
              <a:t>PRESENTATION 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4599498"/>
            <a:ext cx="7107331" cy="966857"/>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a:t>
            </a:r>
            <a:br>
              <a:rPr lang="en-US" noProof="0"/>
            </a:br>
            <a:r>
              <a:rPr lang="en-US" noProof="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D229C6A1-E569-4FC9-9D93-90A846C9C5BB}" type="datetime1">
              <a:rPr lang="en-US" noProof="0" smtClean="0"/>
              <a:t>2/5/2024</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2740862"/>
            <a:ext cx="144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444445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6E88EDA-C5A5-4C22-8CE4-5C7FDCF2E859}"/>
              </a:ext>
            </a:extLst>
          </p:cNvPr>
          <p:cNvCxnSpPr>
            <a:cxnSpLocks/>
          </p:cNvCxnSpPr>
          <p:nvPr userDrawn="1"/>
        </p:nvCxnSpPr>
        <p:spPr>
          <a:xfrm flipV="1">
            <a:off x="11077074" y="5622756"/>
            <a:ext cx="0" cy="98422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1B98974C-AC7A-4E66-AE1A-DBA5F1A1D054}"/>
              </a:ext>
            </a:extLst>
          </p:cNvPr>
          <p:cNvSpPr>
            <a:spLocks noGrp="1"/>
          </p:cNvSpPr>
          <p:nvPr>
            <p:ph type="body" sz="quarter" idx="13" hasCustomPrompt="1"/>
          </p:nvPr>
        </p:nvSpPr>
        <p:spPr>
          <a:xfrm>
            <a:off x="9416048" y="5532986"/>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16251742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8D5CEF0-7838-4E94-B0E2-6286757235DA}"/>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1519350" y="645199"/>
            <a:ext cx="4737482" cy="1338841"/>
          </a:xfrm>
        </p:spPr>
        <p:txBody>
          <a:bodyPr anchor="b">
            <a:noAutofit/>
          </a:bodyPr>
          <a:lstStyle>
            <a:lvl1pPr>
              <a:defRPr lang="en-US" sz="4000" b="1" kern="1200" dirty="0">
                <a:solidFill>
                  <a:schemeClr val="bg1"/>
                </a:solidFill>
                <a:latin typeface="+mj-lt"/>
                <a:ea typeface="+mj-ea"/>
                <a:cs typeface="+mj-cs"/>
              </a:defRPr>
            </a:lvl1pPr>
          </a:lstStyle>
          <a:p>
            <a:r>
              <a:rPr lang="en-US" dirty="0"/>
              <a:t>OVERVIEW</a:t>
            </a:r>
            <a:br>
              <a:rPr lang="en-US" dirty="0"/>
            </a:br>
            <a:r>
              <a:rPr lang="en-US" dirty="0"/>
              <a:t>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1386001"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D578B35B-55DE-4D82-AAED-127142AD1F9F}" type="datetime1">
              <a:rPr lang="en-US" smtClean="0"/>
              <a:t>2/5/2024</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32" name="Text Placeholder 15">
            <a:extLst>
              <a:ext uri="{FF2B5EF4-FFF2-40B4-BE49-F238E27FC236}">
                <a16:creationId xmlns:a16="http://schemas.microsoft.com/office/drawing/2014/main" id="{AC031692-3E92-4C7E-A067-5F49BD126705}"/>
              </a:ext>
            </a:extLst>
          </p:cNvPr>
          <p:cNvSpPr>
            <a:spLocks noGrp="1"/>
          </p:cNvSpPr>
          <p:nvPr>
            <p:ph type="body" sz="quarter" idx="15" hasCustomPrompt="1"/>
          </p:nvPr>
        </p:nvSpPr>
        <p:spPr>
          <a:xfrm>
            <a:off x="11084400" y="838800"/>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924863"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463725"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1386001"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924863"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463725"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1386001"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924863"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463725"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1386001"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924863"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463725"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49843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503374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56905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49843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503374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56905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4" name="Rectangle 53">
            <a:extLst>
              <a:ext uri="{FF2B5EF4-FFF2-40B4-BE49-F238E27FC236}">
                <a16:creationId xmlns:a16="http://schemas.microsoft.com/office/drawing/2014/main" id="{1C2768A5-0309-41B3-94FB-AA3A2FCB638E}"/>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735452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8D5CEF0-7838-4E94-B0E2-6286757235DA}"/>
              </a:ext>
            </a:extLst>
          </p:cNvPr>
          <p:cNvSpPr/>
          <p:nvPr userDrawn="1"/>
        </p:nvSpPr>
        <p:spPr>
          <a:xfrm>
            <a:off x="4724400" y="0"/>
            <a:ext cx="74676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1519350" y="645199"/>
            <a:ext cx="4737482" cy="1338841"/>
          </a:xfrm>
        </p:spPr>
        <p:txBody>
          <a:bodyPr anchor="b">
            <a:noAutofit/>
          </a:bodyPr>
          <a:lstStyle>
            <a:lvl1pPr>
              <a:defRPr lang="en-US" sz="4000" b="1" kern="1200" dirty="0">
                <a:gradFill>
                  <a:gsLst>
                    <a:gs pos="0">
                      <a:schemeClr val="bg2"/>
                    </a:gs>
                    <a:gs pos="100000">
                      <a:schemeClr val="accent1"/>
                    </a:gs>
                  </a:gsLst>
                  <a:lin ang="0" scaled="1"/>
                </a:gradFill>
                <a:latin typeface="+mj-lt"/>
                <a:ea typeface="+mj-ea"/>
                <a:cs typeface="+mj-cs"/>
              </a:defRPr>
            </a:lvl1pPr>
          </a:lstStyle>
          <a:p>
            <a:r>
              <a:rPr lang="en-US" dirty="0"/>
              <a:t>OVERVIEW</a:t>
            </a:r>
            <a:br>
              <a:rPr lang="en-US" dirty="0"/>
            </a:br>
            <a:r>
              <a:rPr lang="en-US" dirty="0"/>
              <a:t>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1386001" y="309278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EFA441BB-2CCE-42E8-8A4D-47586555D345}" type="datetime1">
              <a:rPr lang="en-US" smtClean="0"/>
              <a:t>2/5/2024</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924863"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463725"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1386001" y="5203994"/>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924863"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463725"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1386001" y="351635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924863" y="35163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463725"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1386001" y="562755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924863"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463725"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498434" y="221518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503374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56905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498434" y="434729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503374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56905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4" name="Rectangle 53">
            <a:extLst>
              <a:ext uri="{FF2B5EF4-FFF2-40B4-BE49-F238E27FC236}">
                <a16:creationId xmlns:a16="http://schemas.microsoft.com/office/drawing/2014/main" id="{1C2768A5-0309-41B3-94FB-AA3A2FCB638E}"/>
              </a:ext>
            </a:extLst>
          </p:cNvPr>
          <p:cNvSpPr/>
          <p:nvPr userDrawn="1"/>
        </p:nvSpPr>
        <p:spPr>
          <a:xfrm>
            <a:off x="1285167" y="8717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920621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85FB182-4CCC-45D7-A2A4-A593CA00EB54}"/>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8E2AFE-9147-47F3-ADFE-AD251E989D20}"/>
              </a:ext>
            </a:extLst>
          </p:cNvPr>
          <p:cNvSpPr>
            <a:spLocks noGrp="1"/>
          </p:cNvSpPr>
          <p:nvPr>
            <p:ph type="title" hasCustomPrompt="1"/>
          </p:nvPr>
        </p:nvSpPr>
        <p:spPr>
          <a:xfrm>
            <a:off x="1814400" y="1144587"/>
            <a:ext cx="9395400" cy="1483413"/>
          </a:xfrm>
        </p:spPr>
        <p:txBody>
          <a:bodyPr>
            <a:noAutofit/>
          </a:bodyPr>
          <a:lstStyle>
            <a:lvl1pPr>
              <a:defRPr sz="5500"/>
            </a:lvl1pPr>
          </a:lstStyle>
          <a:p>
            <a:r>
              <a:rPr lang="en-US" dirty="0"/>
              <a:t>THANK</a:t>
            </a:r>
            <a:br>
              <a:rPr lang="en-US" dirty="0"/>
            </a:br>
            <a:r>
              <a:rPr lang="en-US" dirty="0"/>
              <a:t>YOU!</a:t>
            </a:r>
          </a:p>
        </p:txBody>
      </p:sp>
      <p:sp>
        <p:nvSpPr>
          <p:cNvPr id="4" name="Date Placeholder 3">
            <a:extLst>
              <a:ext uri="{FF2B5EF4-FFF2-40B4-BE49-F238E27FC236}">
                <a16:creationId xmlns:a16="http://schemas.microsoft.com/office/drawing/2014/main" id="{59B46BDE-7853-435A-80A6-D25940D17A54}"/>
              </a:ext>
            </a:extLst>
          </p:cNvPr>
          <p:cNvSpPr>
            <a:spLocks noGrp="1"/>
          </p:cNvSpPr>
          <p:nvPr>
            <p:ph type="dt" sz="half" idx="10"/>
          </p:nvPr>
        </p:nvSpPr>
        <p:spPr/>
        <p:txBody>
          <a:bodyPr/>
          <a:lstStyle/>
          <a:p>
            <a:fld id="{11D0F1A0-84E6-4AA0-9183-7CA10A278BD9}" type="datetime1">
              <a:rPr lang="en-US" smtClean="0"/>
              <a:t>2/5/2024</a:t>
            </a:fld>
            <a:endParaRPr lang="en-US" dirty="0"/>
          </a:p>
        </p:txBody>
      </p:sp>
      <p:sp>
        <p:nvSpPr>
          <p:cNvPr id="5" name="Footer Placeholder 4">
            <a:extLst>
              <a:ext uri="{FF2B5EF4-FFF2-40B4-BE49-F238E27FC236}">
                <a16:creationId xmlns:a16="http://schemas.microsoft.com/office/drawing/2014/main" id="{B4C83E82-A916-403C-8BE8-252132A9420A}"/>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1C7F2326-238E-4FE6-8842-680DE4A0432D}"/>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B9D0891-2A9E-4F35-82BE-7966AECBB0F1}"/>
              </a:ext>
            </a:extLst>
          </p:cNvPr>
          <p:cNvSpPr/>
          <p:nvPr userDrawn="1"/>
        </p:nvSpPr>
        <p:spPr>
          <a:xfrm>
            <a:off x="1379621" y="0"/>
            <a:ext cx="144000" cy="24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ubtitle 2">
            <a:extLst>
              <a:ext uri="{FF2B5EF4-FFF2-40B4-BE49-F238E27FC236}">
                <a16:creationId xmlns:a16="http://schemas.microsoft.com/office/drawing/2014/main" id="{E52F6420-3AFC-4D7F-A45D-56EA5EFC0D18}"/>
              </a:ext>
            </a:extLst>
          </p:cNvPr>
          <p:cNvSpPr>
            <a:spLocks noGrp="1"/>
          </p:cNvSpPr>
          <p:nvPr>
            <p:ph type="subTitle" idx="13" hasCustomPrompt="1"/>
          </p:nvPr>
        </p:nvSpPr>
        <p:spPr>
          <a:xfrm>
            <a:off x="1812758" y="3038688"/>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cxnSp>
        <p:nvCxnSpPr>
          <p:cNvPr id="11" name="Straight Connector 10">
            <a:extLst>
              <a:ext uri="{FF2B5EF4-FFF2-40B4-BE49-F238E27FC236}">
                <a16:creationId xmlns:a16="http://schemas.microsoft.com/office/drawing/2014/main" id="{2BC78E93-F6DF-44C7-A9BB-D035C397BFD5}"/>
              </a:ext>
            </a:extLst>
          </p:cNvPr>
          <p:cNvCxnSpPr/>
          <p:nvPr userDrawn="1"/>
        </p:nvCxnSpPr>
        <p:spPr>
          <a:xfrm>
            <a:off x="1957137" y="288364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87BFFD5-4519-4811-BDD2-3B0318780ACC}"/>
              </a:ext>
            </a:extLst>
          </p:cNvPr>
          <p:cNvCxnSpPr>
            <a:cxnSpLocks/>
          </p:cNvCxnSpPr>
          <p:nvPr userDrawn="1"/>
        </p:nvCxnSpPr>
        <p:spPr>
          <a:xfrm rot="16200000">
            <a:off x="10391274" y="6172200"/>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4">
            <a:extLst>
              <a:ext uri="{FF2B5EF4-FFF2-40B4-BE49-F238E27FC236}">
                <a16:creationId xmlns:a16="http://schemas.microsoft.com/office/drawing/2014/main" id="{A4E36001-6B54-4F6D-9532-965904F3C338}"/>
              </a:ext>
            </a:extLst>
          </p:cNvPr>
          <p:cNvSpPr>
            <a:spLocks noGrp="1"/>
          </p:cNvSpPr>
          <p:nvPr>
            <p:ph type="body" sz="quarter" idx="14" hasCustomPrompt="1"/>
          </p:nvPr>
        </p:nvSpPr>
        <p:spPr>
          <a:xfrm>
            <a:off x="9416048" y="5377580"/>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4058583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1" y="0"/>
            <a:ext cx="12191989"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522758"/>
            <a:ext cx="8807116" cy="2387600"/>
          </a:xfrm>
        </p:spPr>
        <p:txBody>
          <a:bodyPr anchor="b">
            <a:normAutofit/>
          </a:bodyPr>
          <a:lstStyle>
            <a:lvl1pPr algn="l">
              <a:defRPr sz="5500" b="1">
                <a:solidFill>
                  <a:schemeClr val="bg1"/>
                </a:solidFill>
              </a:defRPr>
            </a:lvl1pPr>
          </a:lstStyle>
          <a:p>
            <a:r>
              <a:rPr lang="en-US" dirty="0"/>
              <a:t>THANK</a:t>
            </a:r>
            <a:br>
              <a:rPr lang="en-US" dirty="0"/>
            </a:br>
            <a:r>
              <a:rPr lang="en-US" dirty="0"/>
              <a:t>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257226"/>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7339F772-C659-4F6E-A95D-21349475745A}" type="datetime1">
              <a:rPr lang="en-US" smtClean="0"/>
              <a:t>2/5/2024</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3438000"/>
            <a:ext cx="144000" cy="34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10217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6200000">
            <a:off x="10391274" y="685801"/>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9416048" y="1006893"/>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5349505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00332"/>
            <a:ext cx="8807116" cy="915873"/>
          </a:xfrm>
        </p:spPr>
        <p:txBody>
          <a:bodyPr anchor="b">
            <a:normAutofit/>
          </a:bodyPr>
          <a:lstStyle>
            <a:lvl1pPr algn="l">
              <a:defRPr sz="5500" b="1">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963075"/>
            <a:ext cx="9144000" cy="601840"/>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553C389B-1365-4D57-8640-FE32C76A82BF}" type="datetime1">
              <a:rPr lang="en-US" noProof="0" smtClean="0"/>
              <a:t>2/5/2024</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878000"/>
            <a:ext cx="144000" cy="19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808027"/>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F632EEF-732A-4DE7-BC5A-A86C31DB6F5A}"/>
              </a:ext>
            </a:extLst>
          </p:cNvPr>
          <p:cNvCxnSpPr>
            <a:cxnSpLocks/>
          </p:cNvCxnSpPr>
          <p:nvPr userDrawn="1"/>
        </p:nvCxnSpPr>
        <p:spPr>
          <a:xfrm rot="16200000">
            <a:off x="10391274" y="685801"/>
            <a:ext cx="13716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C54CE062-7CDB-4AB7-B86E-461B22E7F450}"/>
              </a:ext>
            </a:extLst>
          </p:cNvPr>
          <p:cNvSpPr>
            <a:spLocks noGrp="1"/>
          </p:cNvSpPr>
          <p:nvPr>
            <p:ph type="body" sz="quarter" idx="14" hasCustomPrompt="1"/>
          </p:nvPr>
        </p:nvSpPr>
        <p:spPr>
          <a:xfrm>
            <a:off x="9416048" y="1006893"/>
            <a:ext cx="1460500" cy="481013"/>
          </a:xfrm>
        </p:spPr>
        <p:txBody>
          <a:bodyPr/>
          <a:lstStyle>
            <a:lvl1pPr marL="0" indent="0" algn="r">
              <a:buNone/>
              <a:defRPr lang="en-US" sz="3000" b="1" i="0" kern="1200" dirty="0">
                <a:solidFill>
                  <a:schemeClr val="bg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40836357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1D61DF5-2BE6-40B6-97DF-A161EF9520AA}"/>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413986"/>
            <a:ext cx="7107331" cy="1838643"/>
          </a:xfrm>
        </p:spPr>
        <p:txBody>
          <a:bodyPr anchor="b">
            <a:normAutofit/>
          </a:bodyPr>
          <a:lstStyle>
            <a:lvl1pPr algn="l">
              <a:defRPr sz="5500" b="1">
                <a:solidFill>
                  <a:schemeClr val="bg1"/>
                </a:solidFill>
              </a:defRPr>
            </a:lvl1pPr>
          </a:lstStyle>
          <a:p>
            <a:r>
              <a:rPr lang="en-US" dirty="0"/>
              <a:t>THANK</a:t>
            </a:r>
            <a:br>
              <a:rPr lang="en-US" dirty="0"/>
            </a:br>
            <a:r>
              <a:rPr lang="en-US" dirty="0"/>
              <a:t>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4599498"/>
            <a:ext cx="7107331" cy="966857"/>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CF1BB306-77B6-40D8-8A71-1A24515FE48B}" type="datetime1">
              <a:rPr lang="en-US" smtClean="0"/>
              <a:t>2/5/2024</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2740862"/>
            <a:ext cx="144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444445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6E88EDA-C5A5-4C22-8CE4-5C7FDCF2E859}"/>
              </a:ext>
            </a:extLst>
          </p:cNvPr>
          <p:cNvCxnSpPr>
            <a:cxnSpLocks/>
          </p:cNvCxnSpPr>
          <p:nvPr userDrawn="1"/>
        </p:nvCxnSpPr>
        <p:spPr>
          <a:xfrm flipV="1">
            <a:off x="11077074" y="5622756"/>
            <a:ext cx="0" cy="98422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1B98974C-AC7A-4E66-AE1A-DBA5F1A1D054}"/>
              </a:ext>
            </a:extLst>
          </p:cNvPr>
          <p:cNvSpPr>
            <a:spLocks noGrp="1"/>
          </p:cNvSpPr>
          <p:nvPr>
            <p:ph type="body" sz="quarter" idx="13" hasCustomPrompt="1"/>
          </p:nvPr>
        </p:nvSpPr>
        <p:spPr>
          <a:xfrm>
            <a:off x="9416048" y="5513936"/>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42027339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0"/>
            <a:ext cx="12192000" cy="4446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64500"/>
            <a:ext cx="8807116" cy="915873"/>
          </a:xfrm>
        </p:spPr>
        <p:txBody>
          <a:bodyPr anchor="b">
            <a:normAutofit/>
          </a:bodyPr>
          <a:lstStyle>
            <a:lvl1pPr algn="l">
              <a:defRPr sz="5500" b="1">
                <a:gradFill>
                  <a:gsLst>
                    <a:gs pos="0">
                      <a:schemeClr val="bg2"/>
                    </a:gs>
                    <a:gs pos="100000">
                      <a:schemeClr val="accent1"/>
                    </a:gs>
                  </a:gsLst>
                  <a:lin ang="0" scaled="1"/>
                </a:gradFill>
              </a:defRPr>
            </a:lvl1pPr>
          </a:lstStyle>
          <a:p>
            <a:r>
              <a:rPr lang="en-US" noProof="0"/>
              <a:t>THANK 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6043285"/>
            <a:ext cx="9144000" cy="601840"/>
          </a:xfrm>
        </p:spPr>
        <p:txBody>
          <a:bodyPr>
            <a:normAutofit/>
          </a:bodyPr>
          <a:lstStyle>
            <a:lvl1pPr marL="0" indent="0" algn="l">
              <a:buNone/>
              <a:defRPr sz="30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646D3CFD-4D7A-41AC-A46D-B09F422513E8}" type="datetime1">
              <a:rPr lang="en-US" noProof="0" smtClean="0"/>
              <a:t>2/5/2024</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lvl1pPr>
              <a:defRPr>
                <a:solidFill>
                  <a:schemeClr val="accent1"/>
                </a:solidFill>
              </a:defRPr>
            </a:lvl1p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lvl1pPr>
              <a:defRPr>
                <a:solidFill>
                  <a:schemeClr val="accent1"/>
                </a:solidFill>
              </a:defRPr>
            </a:lvl1pPr>
          </a:lstStyle>
          <a:p>
            <a:fld id="{95CBEC59-7FF9-4688-98DF-89832A0C9025}" type="slidenum">
              <a:rPr lang="en-US" noProof="0" smtClean="0"/>
              <a:pPr/>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950000"/>
            <a:ext cx="144000" cy="190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0800000">
            <a:off x="10820400" y="870003"/>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10668000" y="1005185"/>
            <a:ext cx="1460500" cy="481013"/>
          </a:xfrm>
        </p:spPr>
        <p:txBody>
          <a:bodyPr/>
          <a:lstStyle>
            <a:lvl1pPr marL="0" indent="0" algn="l">
              <a:buNone/>
              <a:defRPr lang="en-US" sz="3000" b="1" i="0" kern="1200" dirty="0">
                <a:solidFill>
                  <a:schemeClr val="tx2"/>
                </a:solidFill>
                <a:latin typeface="+mn-lt"/>
                <a:ea typeface="+mn-ea"/>
                <a:cs typeface="+mn-cs"/>
              </a:defRPr>
            </a:lvl1pPr>
          </a:lstStyle>
          <a:p>
            <a:pPr lvl="0"/>
            <a:r>
              <a:rPr lang="en-US" noProof="0"/>
              <a:t>20XX</a:t>
            </a:r>
          </a:p>
        </p:txBody>
      </p:sp>
      <p:cxnSp>
        <p:nvCxnSpPr>
          <p:cNvPr id="14" name="Straight Connector 13">
            <a:extLst>
              <a:ext uri="{FF2B5EF4-FFF2-40B4-BE49-F238E27FC236}">
                <a16:creationId xmlns:a16="http://schemas.microsoft.com/office/drawing/2014/main" id="{5475710E-5533-4BB2-A66B-352BB2B1F9CB}"/>
              </a:ext>
            </a:extLst>
          </p:cNvPr>
          <p:cNvCxnSpPr/>
          <p:nvPr userDrawn="1"/>
        </p:nvCxnSpPr>
        <p:spPr>
          <a:xfrm>
            <a:off x="1957137" y="5823067"/>
            <a:ext cx="930442"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3180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1"/>
            <a:ext cx="12192000" cy="4464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85756"/>
            <a:ext cx="8807116" cy="915873"/>
          </a:xfrm>
        </p:spPr>
        <p:txBody>
          <a:bodyPr anchor="b">
            <a:normAutofit/>
          </a:bodyPr>
          <a:lstStyle>
            <a:lvl1pPr algn="l">
              <a:defRPr sz="5500" b="1">
                <a:gradFill>
                  <a:gsLst>
                    <a:gs pos="0">
                      <a:schemeClr val="bg2"/>
                    </a:gs>
                    <a:gs pos="100000">
                      <a:schemeClr val="accent1"/>
                    </a:gs>
                  </a:gsLst>
                  <a:lin ang="0" scaled="1"/>
                </a:gradFill>
              </a:defRPr>
            </a:lvl1pPr>
          </a:lstStyle>
          <a:p>
            <a:r>
              <a:rPr lang="en-US" noProof="0"/>
              <a:t>PRESENTATION 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6050473"/>
            <a:ext cx="9144000" cy="601840"/>
          </a:xfrm>
        </p:spPr>
        <p:txBody>
          <a:bodyPr>
            <a:normAutofit/>
          </a:bodyPr>
          <a:lstStyle>
            <a:lvl1pPr marL="0" indent="0" algn="l">
              <a:buNone/>
              <a:defRPr sz="30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EB7FBC92-456B-42A9-BBF5-ADCA2050DDCF}" type="datetime1">
              <a:rPr lang="en-US" noProof="0" smtClean="0"/>
              <a:t>2/5/2024</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950000"/>
            <a:ext cx="144000" cy="190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882423"/>
            <a:ext cx="930442"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0800000">
            <a:off x="10820400" y="870003"/>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10668000" y="1005185"/>
            <a:ext cx="1460500" cy="481013"/>
          </a:xfrm>
        </p:spPr>
        <p:txBody>
          <a:bodyPr/>
          <a:lstStyle>
            <a:lvl1pPr marL="0" indent="0" algn="l">
              <a:buNone/>
              <a:defRPr lang="en-US" sz="3000" b="1" i="0" kern="1200" dirty="0">
                <a:solidFill>
                  <a:schemeClr val="tx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9861559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929641" y="458919"/>
            <a:ext cx="9971159" cy="1325563"/>
          </a:xfrm>
        </p:spPr>
        <p:txBody>
          <a:bodyPr/>
          <a:lstStyle>
            <a:lvl1pPr>
              <a:defRPr/>
            </a:lvl1pPr>
          </a:lstStyle>
          <a:p>
            <a:r>
              <a:rPr lang="en-US" dirty="0"/>
              <a:t>CONTENT 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929641" y="3775165"/>
            <a:ext cx="9971158" cy="2427923"/>
          </a:xfrm>
        </p:spPr>
        <p:txBody>
          <a:bodyPr>
            <a:normAutofit/>
          </a:bodyPr>
          <a:lstStyle>
            <a:lvl1pPr marL="0" indent="0">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B40F99D1-A115-46CA-B10A-279193A83BBC}" type="datetime1">
              <a:rPr lang="en-US" smtClean="0"/>
              <a:t>2/5/2024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687289" y="0"/>
            <a:ext cx="72000" cy="1271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068863" y="1528464"/>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929641" y="1669110"/>
            <a:ext cx="9971158"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98104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929641" y="458919"/>
            <a:ext cx="9971159" cy="1325563"/>
          </a:xfrm>
        </p:spPr>
        <p:txBody>
          <a:bodyPr/>
          <a:lstStyle>
            <a:lvl1pPr>
              <a:defRPr>
                <a:gradFill>
                  <a:gsLst>
                    <a:gs pos="0">
                      <a:schemeClr val="bg2"/>
                    </a:gs>
                    <a:gs pos="100000">
                      <a:schemeClr val="accent1"/>
                    </a:gs>
                  </a:gsLst>
                  <a:lin ang="0" scaled="1"/>
                </a:gradFill>
              </a:defRPr>
            </a:lvl1pPr>
          </a:lstStyle>
          <a:p>
            <a:r>
              <a:rPr lang="en-US" dirty="0"/>
              <a:t>CONTENT 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929641" y="3133484"/>
            <a:ext cx="10515600" cy="2427923"/>
          </a:xfrm>
        </p:spPr>
        <p:txBody>
          <a:bodyPr>
            <a:normAutofit/>
          </a:bodyPr>
          <a:lstStyle>
            <a:lvl1pPr marL="0" indent="0">
              <a:lnSpc>
                <a:spcPct val="100000"/>
              </a:lnSpc>
              <a:spcBef>
                <a:spcPts val="600"/>
              </a:spcBef>
              <a:buNone/>
              <a:defRPr sz="1600" i="0">
                <a:solidFill>
                  <a:schemeClr val="tx1">
                    <a:lumMod val="75000"/>
                    <a:lumOff val="25000"/>
                  </a:schemeClr>
                </a:solidFill>
              </a:defRPr>
            </a:lvl1pPr>
            <a:lvl2pPr marL="457200" indent="0">
              <a:buNone/>
              <a:defRPr sz="1800" i="1">
                <a:solidFill>
                  <a:schemeClr val="tx1">
                    <a:lumMod val="75000"/>
                    <a:lumOff val="25000"/>
                  </a:schemeClr>
                </a:solidFill>
              </a:defRPr>
            </a:lvl2pPr>
            <a:lvl3pPr marL="914400" indent="0">
              <a:buNone/>
              <a:defRPr sz="1600" i="1">
                <a:solidFill>
                  <a:schemeClr val="tx1">
                    <a:lumMod val="75000"/>
                    <a:lumOff val="25000"/>
                  </a:schemeClr>
                </a:solidFill>
              </a:defRPr>
            </a:lvl3pPr>
            <a:lvl4pPr marL="1371600" indent="0">
              <a:buNone/>
              <a:defRPr sz="1400" i="1">
                <a:solidFill>
                  <a:schemeClr val="tx1">
                    <a:lumMod val="75000"/>
                    <a:lumOff val="25000"/>
                  </a:schemeClr>
                </a:solidFill>
              </a:defRPr>
            </a:lvl4pPr>
            <a:lvl5pPr marL="1828800" indent="0">
              <a:buNone/>
              <a:defRPr sz="1400" i="1">
                <a:solidFill>
                  <a:schemeClr val="tx1">
                    <a:lumMod val="75000"/>
                    <a:lumOff val="25000"/>
                  </a:schemeClr>
                </a:solidFill>
              </a:defRPr>
            </a:lvl5pPr>
          </a:lstStyle>
          <a:p>
            <a:pPr lvl="0"/>
            <a:r>
              <a:rPr lang="en-US"/>
              <a:t>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B00E1783-EEF8-44D1-A300-8D20A32BB2D3}" type="datetime1">
              <a:rPr lang="en-US" smtClean="0"/>
              <a:t>2/5/2024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687289" y="0"/>
            <a:ext cx="72000" cy="12710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068863" y="1528464"/>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929641" y="1669110"/>
            <a:ext cx="9971158" cy="692595"/>
          </a:xfrm>
        </p:spPr>
        <p:txBody>
          <a:bodyPr>
            <a:normAutofit/>
          </a:bodyPr>
          <a:lstStyle>
            <a:lvl1pPr marL="0" indent="0" algn="l">
              <a:buNone/>
              <a:defRPr sz="25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3333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CF94AF4-4F78-4DA5-8571-FD66FFA6313D}"/>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21" y="546844"/>
            <a:ext cx="8997738" cy="1325563"/>
          </a:xfrm>
        </p:spPr>
        <p:txBody>
          <a:bodyPr/>
          <a:lstStyle>
            <a:lvl1pPr>
              <a:defRPr/>
            </a:lvl1pPr>
          </a:lstStyle>
          <a:p>
            <a:r>
              <a:rPr lang="en-US" dirty="0"/>
              <a:t>CONTENT 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1527520" y="3581731"/>
            <a:ext cx="8997737" cy="2230464"/>
          </a:xfrm>
        </p:spPr>
        <p:txBody>
          <a:bodyPr>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38E8C37E-76B3-4A0D-BCD1-C5A52A858D66}" type="datetime1">
              <a:rPr lang="en-US" smtClean="0"/>
              <a:t>2/5/2024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a:xfrm>
            <a:off x="590400" y="6159402"/>
            <a:ext cx="2788169" cy="365125"/>
          </a:xfrm>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8" y="244717"/>
            <a:ext cx="72000" cy="10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2" y="161638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20" y="1757035"/>
            <a:ext cx="8997737"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0938200" y="1341281"/>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0831016" y="1377655"/>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80265F1-E793-484F-ADC9-31450ADF8B0E}"/>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66882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443655"/>
            <a:ext cx="4143555" cy="1536580"/>
          </a:xfrm>
        </p:spPr>
        <p:txBody>
          <a:bodyPr/>
          <a:lstStyle>
            <a:lvl1pPr>
              <a:defRPr/>
            </a:lvl1pPr>
          </a:lstStyle>
          <a:p>
            <a:r>
              <a:rPr lang="en-US" dirty="0"/>
              <a:t>CONTENT</a:t>
            </a:r>
            <a:br>
              <a:rPr lang="en-US" dirty="0"/>
            </a:br>
            <a:r>
              <a:rPr lang="en-US" dirty="0"/>
              <a:t>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5871409" y="2588054"/>
            <a:ext cx="5228216" cy="3122935"/>
          </a:xfrm>
        </p:spPr>
        <p:txBody>
          <a:bodyPr>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76D2C234-967A-4CF5-82BF-1AF9EBDCBA35}" type="datetime1">
              <a:rPr lang="en-US" smtClean="0"/>
              <a:t>2/5/2024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684524"/>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2882481"/>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023127"/>
            <a:ext cx="4143555"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63811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51E1EAD-812A-4236-9F79-679D72C2B82D}"/>
              </a:ext>
            </a:extLst>
          </p:cNvPr>
          <p:cNvSpPr>
            <a:spLocks noGrp="1"/>
          </p:cNvSpPr>
          <p:nvPr>
            <p:ph type="ftr" sz="quarter" idx="3"/>
          </p:nvPr>
        </p:nvSpPr>
        <p:spPr>
          <a:xfrm>
            <a:off x="614873" y="6187538"/>
            <a:ext cx="3256673" cy="365125"/>
          </a:xfrm>
          <a:prstGeom prst="rect">
            <a:avLst/>
          </a:prstGeom>
        </p:spPr>
        <p:txBody>
          <a:bodyPr vert="horz" lIns="91440" tIns="45720" rIns="91440" bIns="45720" rtlCol="0" anchor="ctr"/>
          <a:lstStyle>
            <a:lvl1pPr algn="l">
              <a:defRPr sz="1200" i="1">
                <a:solidFill>
                  <a:schemeClr val="tx2"/>
                </a:solidFill>
              </a:defRPr>
            </a:lvl1pPr>
          </a:lstStyle>
          <a:p>
            <a:r>
              <a:rPr lang="en-US" dirty="0"/>
              <a:t>Presentation Title</a:t>
            </a:r>
          </a:p>
        </p:txBody>
      </p:sp>
      <p:sp>
        <p:nvSpPr>
          <p:cNvPr id="2" name="Title Placeholder 1">
            <a:extLst>
              <a:ext uri="{FF2B5EF4-FFF2-40B4-BE49-F238E27FC236}">
                <a16:creationId xmlns:a16="http://schemas.microsoft.com/office/drawing/2014/main" id="{65A38A25-0817-41BC-96A5-5012FE15C9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FA28A22-3D06-43EE-BD32-97F90FEA19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AC635-0473-40DB-A82D-46D5F635BC1B}"/>
              </a:ext>
            </a:extLst>
          </p:cNvPr>
          <p:cNvSpPr>
            <a:spLocks noGrp="1"/>
          </p:cNvSpPr>
          <p:nvPr>
            <p:ph type="dt" sz="half" idx="2"/>
          </p:nvPr>
        </p:nvSpPr>
        <p:spPr>
          <a:xfrm>
            <a:off x="4724400" y="6187538"/>
            <a:ext cx="2743200" cy="365125"/>
          </a:xfrm>
          <a:prstGeom prst="rect">
            <a:avLst/>
          </a:prstGeom>
        </p:spPr>
        <p:txBody>
          <a:bodyPr vert="horz" lIns="91440" tIns="45720" rIns="91440" bIns="45720" rtlCol="0" anchor="ctr"/>
          <a:lstStyle>
            <a:lvl1pPr algn="l">
              <a:defRPr sz="1200" i="1">
                <a:solidFill>
                  <a:schemeClr val="tx2"/>
                </a:solidFill>
              </a:defRPr>
            </a:lvl1pPr>
          </a:lstStyle>
          <a:p>
            <a:fld id="{7E5F88F2-B164-4B6F-A4D1-FF377EA65B7F}" type="datetime1">
              <a:rPr lang="en-US" smtClean="0"/>
              <a:t>2/5/2024</a:t>
            </a:fld>
            <a:endParaRPr lang="en-US" dirty="0"/>
          </a:p>
        </p:txBody>
      </p:sp>
      <p:sp>
        <p:nvSpPr>
          <p:cNvPr id="6" name="Slide Number Placeholder 5">
            <a:extLst>
              <a:ext uri="{FF2B5EF4-FFF2-40B4-BE49-F238E27FC236}">
                <a16:creationId xmlns:a16="http://schemas.microsoft.com/office/drawing/2014/main" id="{2FBD12B9-96FA-4883-88FA-2071321A4391}"/>
              </a:ext>
            </a:extLst>
          </p:cNvPr>
          <p:cNvSpPr>
            <a:spLocks noGrp="1"/>
          </p:cNvSpPr>
          <p:nvPr>
            <p:ph type="sldNum" sz="quarter" idx="4"/>
          </p:nvPr>
        </p:nvSpPr>
        <p:spPr>
          <a:xfrm>
            <a:off x="8849751" y="6187538"/>
            <a:ext cx="2743200" cy="365125"/>
          </a:xfrm>
          <a:prstGeom prst="rect">
            <a:avLst/>
          </a:prstGeom>
        </p:spPr>
        <p:txBody>
          <a:bodyPr vert="horz" lIns="91440" tIns="45720" rIns="91440" bIns="45720" rtlCol="0" anchor="ctr"/>
          <a:lstStyle>
            <a:lvl1pPr algn="r">
              <a:defRPr sz="1200" i="1">
                <a:solidFill>
                  <a:schemeClr val="tx2"/>
                </a:solidFill>
              </a:defRPr>
            </a:lvl1pPr>
          </a:lstStyle>
          <a:p>
            <a:fld id="{95CBEC59-7FF9-4688-98DF-89832A0C9025}" type="slidenum">
              <a:rPr lang="en-US" smtClean="0"/>
              <a:pPr/>
              <a:t>‹#›</a:t>
            </a:fld>
            <a:endParaRPr lang="en-US" dirty="0"/>
          </a:p>
        </p:txBody>
      </p:sp>
    </p:spTree>
    <p:extLst>
      <p:ext uri="{BB962C8B-B14F-4D97-AF65-F5344CB8AC3E}">
        <p14:creationId xmlns:p14="http://schemas.microsoft.com/office/powerpoint/2010/main" val="3435978353"/>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60" r:id="rId3"/>
    <p:sldLayoutId id="2147483661" r:id="rId4"/>
    <p:sldLayoutId id="2147483662" r:id="rId5"/>
    <p:sldLayoutId id="2147483650" r:id="rId6"/>
    <p:sldLayoutId id="2147483663" r:id="rId7"/>
    <p:sldLayoutId id="2147483664" r:id="rId8"/>
    <p:sldLayoutId id="2147483665" r:id="rId9"/>
    <p:sldLayoutId id="2147483666" r:id="rId10"/>
    <p:sldLayoutId id="2147483651" r:id="rId11"/>
    <p:sldLayoutId id="2147483670" r:id="rId12"/>
    <p:sldLayoutId id="2147483667" r:id="rId13"/>
    <p:sldLayoutId id="2147483668" r:id="rId14"/>
    <p:sldLayoutId id="2147483671" r:id="rId15"/>
    <p:sldLayoutId id="2147483669" r:id="rId16"/>
    <p:sldLayoutId id="2147483653" r:id="rId17"/>
    <p:sldLayoutId id="2147483672" r:id="rId18"/>
    <p:sldLayoutId id="2147483673" r:id="rId19"/>
    <p:sldLayoutId id="2147483674" r:id="rId20"/>
    <p:sldLayoutId id="2147483676" r:id="rId21"/>
    <p:sldLayoutId id="2147483652" r:id="rId22"/>
    <p:sldLayoutId id="2147483677" r:id="rId23"/>
    <p:sldLayoutId id="2147483678" r:id="rId24"/>
    <p:sldLayoutId id="2147483679" r:id="rId25"/>
    <p:sldLayoutId id="2147483681" r:id="rId26"/>
    <p:sldLayoutId id="2147483654" r:id="rId27"/>
    <p:sldLayoutId id="2147483682" r:id="rId28"/>
    <p:sldLayoutId id="2147483683" r:id="rId29"/>
    <p:sldLayoutId id="2147483684" r:id="rId30"/>
    <p:sldLayoutId id="2147483685" r:id="rId31"/>
    <p:sldLayoutId id="2147483657" r:id="rId32"/>
    <p:sldLayoutId id="2147483686" r:id="rId33"/>
    <p:sldLayoutId id="2147483687" r:id="rId34"/>
    <p:sldLayoutId id="2147483688" r:id="rId35"/>
    <p:sldLayoutId id="2147483689" r:id="rId36"/>
    <p:sldLayoutId id="2147483656" r:id="rId37"/>
    <p:sldLayoutId id="2147483690" r:id="rId38"/>
    <p:sldLayoutId id="2147483691" r:id="rId39"/>
    <p:sldLayoutId id="2147483692" r:id="rId40"/>
    <p:sldLayoutId id="2147483697" r:id="rId41"/>
    <p:sldLayoutId id="2147483658" r:id="rId42"/>
    <p:sldLayoutId id="2147483693" r:id="rId43"/>
    <p:sldLayoutId id="2147483694" r:id="rId44"/>
    <p:sldLayoutId id="2147483695" r:id="rId45"/>
    <p:sldLayoutId id="2147483696" r:id="rId46"/>
  </p:sldLayoutIdLst>
  <p:hf hdr="0" dt="0"/>
  <p:txStyles>
    <p:title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png"/><Relationship Id="rId1" Type="http://schemas.openxmlformats.org/officeDocument/2006/relationships/slideLayout" Target="../slideLayouts/slideLayout2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ucango2.org/publications/fafsa/DependencyQA.pdf" TargetMode="Externa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hyperlink" Target="https://ucango2.org/publications/fafsa/FSA_ID_NO_SSN.pdf" TargetMode="Externa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ucango2.org/publications/fafsa/FSA_ID_NO_SSN.pdf" TargetMode="Externa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hyperlink" Target="https://ucango2.org/publications/fafsa/Who_Needs_FSA_ID.pdf" TargetMode="Externa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hyperlink" Target="https://ucango2.org/publications/fafsa/Who_Needs_FSA_ID.pdf" TargetMode="External"/><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ucango2.org/publications/fafsa/FSA_ID.pdf" TargetMode="Externa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hyperlink" Target="https://www.ucango2.org/publications/fafsa/FSAIDworksheet-FAFSAstepsSpanish.pdf" TargetMode="External"/><Relationship Id="rId2" Type="http://schemas.openxmlformats.org/officeDocument/2006/relationships/hyperlink" Target="https://www.ucango2.org/publications/fafsa/FSAIDworksheet-FAFSAsteps.pdf" TargetMode="External"/><Relationship Id="rId1" Type="http://schemas.openxmlformats.org/officeDocument/2006/relationships/slideLayout" Target="../slideLayouts/slideLayout10.xml"/><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0.gif"/><Relationship Id="rId1" Type="http://schemas.openxmlformats.org/officeDocument/2006/relationships/slideLayout" Target="../slideLayouts/slideLayout26.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hyperlink" Target="https://studentaid.gov/fsa-id/create-account/launch" TargetMode="Externa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hyperlink" Target="https://studentaid.gov/sites/default/files/attestation-and-validation-of-identity.pdf" TargetMode="Externa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hyperlink" Target="https://studentaid.gov/understand-aid/eligibility/requirements/non-us-citizens" TargetMode="Externa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hyperlink" Target="https://studentaid.gov/fsa-id/create-account/launch" TargetMode="External"/><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26.xml"/><Relationship Id="rId4" Type="http://schemas.openxmlformats.org/officeDocument/2006/relationships/image" Target="../media/image20.gi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0.gif"/><Relationship Id="rId1" Type="http://schemas.openxmlformats.org/officeDocument/2006/relationships/slideLayout" Target="../slideLayouts/slideLayout11.xml"/><Relationship Id="rId5" Type="http://schemas.openxmlformats.org/officeDocument/2006/relationships/image" Target="../media/image38.png"/><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hyperlink" Target="https://studentaid.gov/fsa-id/create-account/launch" TargetMode="External"/><Relationship Id="rId2" Type="http://schemas.openxmlformats.org/officeDocument/2006/relationships/hyperlink" Target="https://studentaid.gov/h/apply-for-aid/fafsa" TargetMode="Externa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hyperlink" Target="https://ucango2.org/publications/fafsa/DependencyQA.pdf" TargetMode="Externa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2.png"/><Relationship Id="rId1" Type="http://schemas.openxmlformats.org/officeDocument/2006/relationships/slideLayout" Target="../slideLayouts/slideLayout26.xml"/><Relationship Id="rId4" Type="http://schemas.openxmlformats.org/officeDocument/2006/relationships/image" Target="../media/image20.gi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40.png"/><Relationship Id="rId1" Type="http://schemas.openxmlformats.org/officeDocument/2006/relationships/slideLayout" Target="../slideLayouts/slideLayout26.xml"/><Relationship Id="rId4" Type="http://schemas.openxmlformats.org/officeDocument/2006/relationships/image" Target="../media/image3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6.xml"/><Relationship Id="rId6" Type="http://schemas.openxmlformats.org/officeDocument/2006/relationships/image" Target="../media/image25.png"/><Relationship Id="rId5" Type="http://schemas.openxmlformats.org/officeDocument/2006/relationships/image" Target="../media/image20.gif"/><Relationship Id="rId4" Type="http://schemas.openxmlformats.org/officeDocument/2006/relationships/image" Target="../media/image24.png"/></Relationships>
</file>

<file path=ppt/slides/_rels/slide60.xml.rels><?xml version="1.0" encoding="UTF-8" standalone="yes"?>
<Relationships xmlns="http://schemas.openxmlformats.org/package/2006/relationships"><Relationship Id="rId3" Type="http://schemas.openxmlformats.org/officeDocument/2006/relationships/image" Target="cid:image001.png@01DA4DEF.1BB462A0" TargetMode="External"/><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hyperlink" Target="https://studentaid.gov/h/apply-for-aid/fafsa" TargetMode="External"/><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hyperlink" Target="https://ucango2.org/publications/fafsa/DependencyQA.pdf" TargetMode="Externa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6C911F6-4F45-4544-907C-35CD858AF21C}"/>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FFCD6B"/>
                </a:solidFill>
                <a:effectLst/>
                <a:uLnTx/>
                <a:uFillTx/>
                <a:latin typeface="Speak Pro"/>
                <a:ea typeface="+mn-ea"/>
                <a:cs typeface="+mn-cs"/>
              </a:rPr>
              <a:t>Presentation Title</a:t>
            </a:r>
            <a:endParaRPr kumimoji="0" lang="en-US" sz="1200" b="0" i="1" u="none" strike="noStrike" kern="1200" cap="none" spc="0" normalizeH="0" baseline="0" noProof="0" dirty="0">
              <a:ln>
                <a:noFill/>
              </a:ln>
              <a:solidFill>
                <a:srgbClr val="FFCD6B"/>
              </a:solidFill>
              <a:effectLst/>
              <a:uLnTx/>
              <a:uFillTx/>
              <a:latin typeface="Speak Pro"/>
              <a:ea typeface="+mn-ea"/>
              <a:cs typeface="+mn-cs"/>
            </a:endParaRPr>
          </a:p>
        </p:txBody>
      </p:sp>
      <p:sp>
        <p:nvSpPr>
          <p:cNvPr id="6" name="Text Placeholder 5">
            <a:extLst>
              <a:ext uri="{FF2B5EF4-FFF2-40B4-BE49-F238E27FC236}">
                <a16:creationId xmlns:a16="http://schemas.microsoft.com/office/drawing/2014/main" id="{ED13037B-6C95-4E1E-8F0C-29492D4D27DF}"/>
              </a:ext>
            </a:extLst>
          </p:cNvPr>
          <p:cNvSpPr>
            <a:spLocks noGrp="1"/>
          </p:cNvSpPr>
          <p:nvPr>
            <p:ph type="body" sz="quarter" idx="14"/>
          </p:nvPr>
        </p:nvSpPr>
        <p:spPr/>
        <p:txBody>
          <a:bodyPr/>
          <a:lstStyle/>
          <a:p>
            <a:endParaRPr lang="en-US"/>
          </a:p>
        </p:txBody>
      </p:sp>
      <p:pic>
        <p:nvPicPr>
          <p:cNvPr id="7" name="Picture Placeholder 6">
            <a:extLst>
              <a:ext uri="{FF2B5EF4-FFF2-40B4-BE49-F238E27FC236}">
                <a16:creationId xmlns:a16="http://schemas.microsoft.com/office/drawing/2014/main" id="{67B492F7-49A2-4425-8296-F4FF5B065651}"/>
              </a:ext>
            </a:extLst>
          </p:cNvPr>
          <p:cNvPicPr>
            <a:picLocks noGrp="1" noChangeAspect="1"/>
          </p:cNvPicPr>
          <p:nvPr>
            <p:ph type="pic" sz="quarter" idx="15"/>
          </p:nvPr>
        </p:nvPicPr>
        <p:blipFill>
          <a:blip r:embed="rId2"/>
          <a:srcRect t="12065" b="12065"/>
          <a:stretch>
            <a:fillRect/>
          </a:stretch>
        </p:blipFill>
        <p:spPr>
          <a:xfrm>
            <a:off x="0" y="0"/>
            <a:ext cx="12192000" cy="4251325"/>
          </a:xfrm>
          <a:prstGeom prst="rect">
            <a:avLst/>
          </a:prstGeom>
        </p:spPr>
      </p:pic>
      <p:pic>
        <p:nvPicPr>
          <p:cNvPr id="8" name="Picture 2" descr="E:\Communications\Logos\UCanGo2\UCG2._white_outline.gif">
            <a:extLst>
              <a:ext uri="{FF2B5EF4-FFF2-40B4-BE49-F238E27FC236}">
                <a16:creationId xmlns:a16="http://schemas.microsoft.com/office/drawing/2014/main" id="{7FD24184-DE71-47CA-98FA-74EC2A87E66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135" y="150593"/>
            <a:ext cx="3781551" cy="118872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816D761E-0CED-42C7-941F-3F382073C912}"/>
              </a:ext>
            </a:extLst>
          </p:cNvPr>
          <p:cNvSpPr/>
          <p:nvPr/>
        </p:nvSpPr>
        <p:spPr>
          <a:xfrm>
            <a:off x="1890775" y="5865259"/>
            <a:ext cx="914400" cy="27432"/>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peak Pro"/>
              <a:ea typeface="+mn-ea"/>
              <a:cs typeface="+mn-cs"/>
            </a:endParaRPr>
          </a:p>
        </p:txBody>
      </p:sp>
      <p:pic>
        <p:nvPicPr>
          <p:cNvPr id="12" name="Picture 11">
            <a:extLst>
              <a:ext uri="{FF2B5EF4-FFF2-40B4-BE49-F238E27FC236}">
                <a16:creationId xmlns:a16="http://schemas.microsoft.com/office/drawing/2014/main" id="{B33F89D6-C7FF-4B67-8870-5C692331554F}"/>
              </a:ext>
            </a:extLst>
          </p:cNvPr>
          <p:cNvPicPr>
            <a:picLocks noChangeAspect="1"/>
          </p:cNvPicPr>
          <p:nvPr/>
        </p:nvPicPr>
        <p:blipFill>
          <a:blip r:embed="rId4"/>
          <a:stretch>
            <a:fillRect/>
          </a:stretch>
        </p:blipFill>
        <p:spPr>
          <a:xfrm>
            <a:off x="1790832" y="6261011"/>
            <a:ext cx="1114286" cy="161905"/>
          </a:xfrm>
          <a:prstGeom prst="rect">
            <a:avLst/>
          </a:prstGeom>
        </p:spPr>
      </p:pic>
      <p:sp>
        <p:nvSpPr>
          <p:cNvPr id="13" name="Rectangle 12">
            <a:extLst>
              <a:ext uri="{FF2B5EF4-FFF2-40B4-BE49-F238E27FC236}">
                <a16:creationId xmlns:a16="http://schemas.microsoft.com/office/drawing/2014/main" id="{6221D25E-1B99-4A69-8D75-C6B31F5AD0CA}"/>
              </a:ext>
            </a:extLst>
          </p:cNvPr>
          <p:cNvSpPr/>
          <p:nvPr/>
        </p:nvSpPr>
        <p:spPr>
          <a:xfrm>
            <a:off x="1270965" y="4795411"/>
            <a:ext cx="91440" cy="21945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peak Pro"/>
              <a:ea typeface="+mn-ea"/>
              <a:cs typeface="+mn-cs"/>
            </a:endParaRPr>
          </a:p>
        </p:txBody>
      </p:sp>
      <p:sp>
        <p:nvSpPr>
          <p:cNvPr id="14" name="Text Placeholder 3">
            <a:extLst>
              <a:ext uri="{FF2B5EF4-FFF2-40B4-BE49-F238E27FC236}">
                <a16:creationId xmlns:a16="http://schemas.microsoft.com/office/drawing/2014/main" id="{B5D0A81E-B5E1-44AC-8DDF-C41C22FE25FB}"/>
              </a:ext>
            </a:extLst>
          </p:cNvPr>
          <p:cNvSpPr txBox="1">
            <a:spLocks/>
          </p:cNvSpPr>
          <p:nvPr/>
        </p:nvSpPr>
        <p:spPr>
          <a:xfrm>
            <a:off x="-1083507" y="6351448"/>
            <a:ext cx="2414765" cy="1013103"/>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lang="en-US" sz="3000" b="1" i="0" kern="1200" dirty="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                2024-2025 </a:t>
            </a:r>
          </a:p>
        </p:txBody>
      </p:sp>
      <p:pic>
        <p:nvPicPr>
          <p:cNvPr id="3" name="Picture 2">
            <a:extLst>
              <a:ext uri="{FF2B5EF4-FFF2-40B4-BE49-F238E27FC236}">
                <a16:creationId xmlns:a16="http://schemas.microsoft.com/office/drawing/2014/main" id="{30405E7D-807E-45B0-B125-BBA77E877D62}"/>
              </a:ext>
            </a:extLst>
          </p:cNvPr>
          <p:cNvPicPr>
            <a:picLocks noChangeAspect="1"/>
          </p:cNvPicPr>
          <p:nvPr/>
        </p:nvPicPr>
        <p:blipFill>
          <a:blip r:embed="rId5"/>
          <a:stretch>
            <a:fillRect/>
          </a:stretch>
        </p:blipFill>
        <p:spPr>
          <a:xfrm>
            <a:off x="11606716" y="6234146"/>
            <a:ext cx="198945" cy="640080"/>
          </a:xfrm>
          <a:prstGeom prst="rect">
            <a:avLst/>
          </a:prstGeom>
        </p:spPr>
      </p:pic>
      <p:pic>
        <p:nvPicPr>
          <p:cNvPr id="5" name="Picture 4">
            <a:extLst>
              <a:ext uri="{FF2B5EF4-FFF2-40B4-BE49-F238E27FC236}">
                <a16:creationId xmlns:a16="http://schemas.microsoft.com/office/drawing/2014/main" id="{7B91D3A0-11BA-46E3-A870-2127F24F009C}"/>
              </a:ext>
            </a:extLst>
          </p:cNvPr>
          <p:cNvPicPr>
            <a:picLocks noChangeAspect="1"/>
          </p:cNvPicPr>
          <p:nvPr/>
        </p:nvPicPr>
        <p:blipFill>
          <a:blip r:embed="rId6"/>
          <a:stretch>
            <a:fillRect/>
          </a:stretch>
        </p:blipFill>
        <p:spPr>
          <a:xfrm>
            <a:off x="1690657" y="6506747"/>
            <a:ext cx="1790855" cy="137172"/>
          </a:xfrm>
          <a:prstGeom prst="rect">
            <a:avLst/>
          </a:prstGeom>
        </p:spPr>
      </p:pic>
      <p:pic>
        <p:nvPicPr>
          <p:cNvPr id="15" name="Picture 14">
            <a:extLst>
              <a:ext uri="{FF2B5EF4-FFF2-40B4-BE49-F238E27FC236}">
                <a16:creationId xmlns:a16="http://schemas.microsoft.com/office/drawing/2014/main" id="{1324955D-6135-4E7D-9EC9-655B7ACDDFEC}"/>
              </a:ext>
            </a:extLst>
          </p:cNvPr>
          <p:cNvPicPr>
            <a:picLocks noChangeAspect="1"/>
          </p:cNvPicPr>
          <p:nvPr/>
        </p:nvPicPr>
        <p:blipFill>
          <a:blip r:embed="rId6"/>
          <a:stretch>
            <a:fillRect/>
          </a:stretch>
        </p:blipFill>
        <p:spPr>
          <a:xfrm>
            <a:off x="1563292" y="5820289"/>
            <a:ext cx="1790855" cy="137172"/>
          </a:xfrm>
          <a:prstGeom prst="rect">
            <a:avLst/>
          </a:prstGeom>
        </p:spPr>
      </p:pic>
      <p:sp>
        <p:nvSpPr>
          <p:cNvPr id="9" name="Title 1">
            <a:extLst>
              <a:ext uri="{FF2B5EF4-FFF2-40B4-BE49-F238E27FC236}">
                <a16:creationId xmlns:a16="http://schemas.microsoft.com/office/drawing/2014/main" id="{0AF4F4C2-0ED9-48D0-B007-7F9DB39808AF}"/>
              </a:ext>
            </a:extLst>
          </p:cNvPr>
          <p:cNvSpPr txBox="1">
            <a:spLocks/>
          </p:cNvSpPr>
          <p:nvPr/>
        </p:nvSpPr>
        <p:spPr>
          <a:xfrm>
            <a:off x="1690657" y="6648579"/>
            <a:ext cx="10003697" cy="1571359"/>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venir Next LT Pro"/>
                <a:ea typeface="+mj-ea"/>
                <a:cs typeface="+mj-cs"/>
              </a:rPr>
              <a:t>Tell Me About the FAFSA</a:t>
            </a:r>
            <a:br>
              <a:rPr kumimoji="0" lang="en-US" sz="5500" b="1" i="0" u="none" strike="noStrike" kern="1200" cap="none" spc="0" normalizeH="0" baseline="0" noProof="0" dirty="0">
                <a:ln>
                  <a:noFill/>
                </a:ln>
                <a:solidFill>
                  <a:prstClr val="white"/>
                </a:solidFill>
                <a:effectLst/>
                <a:uLnTx/>
                <a:uFillTx/>
                <a:latin typeface="Avenir Next LT Pro"/>
                <a:ea typeface="+mj-ea"/>
                <a:cs typeface="+mj-cs"/>
              </a:rPr>
            </a:br>
            <a:r>
              <a:rPr kumimoji="0" lang="en-US" sz="3200" b="1" i="0" u="none" strike="noStrike" kern="1200" cap="none" spc="0" normalizeH="0" baseline="0" noProof="0" dirty="0">
                <a:ln>
                  <a:noFill/>
                </a:ln>
                <a:solidFill>
                  <a:srgbClr val="FFCD6B"/>
                </a:solidFill>
                <a:effectLst/>
                <a:uLnTx/>
                <a:uFillTx/>
                <a:latin typeface="Arial Narrow" panose="020B0606020202030204" pitchFamily="34" charset="0"/>
                <a:ea typeface="+mj-ea"/>
                <a:cs typeface="+mj-cs"/>
              </a:rPr>
              <a:t>Answers to FAQs Regarding Federal Financial Aid for College</a:t>
            </a:r>
            <a:br>
              <a:rPr kumimoji="0" lang="en-US" sz="3200" b="1" i="0" u="none" strike="noStrike" kern="1200" cap="none" spc="0" normalizeH="0" baseline="0" noProof="0" dirty="0">
                <a:ln>
                  <a:noFill/>
                </a:ln>
                <a:solidFill>
                  <a:srgbClr val="FFCD6B"/>
                </a:solidFill>
                <a:effectLst/>
                <a:uLnTx/>
                <a:uFillTx/>
                <a:latin typeface="Arial Narrow" panose="020B0606020202030204" pitchFamily="34" charset="0"/>
                <a:ea typeface="+mj-ea"/>
                <a:cs typeface="+mj-cs"/>
              </a:rPr>
            </a:br>
            <a:endParaRPr kumimoji="0" lang="en-US" sz="3200" b="1" i="0" u="none" strike="noStrike" kern="1200" cap="none" spc="0" normalizeH="0" baseline="0" noProof="0" dirty="0">
              <a:ln>
                <a:noFill/>
              </a:ln>
              <a:solidFill>
                <a:srgbClr val="FFCD6B"/>
              </a:solidFill>
              <a:effectLst/>
              <a:uLnTx/>
              <a:uFillTx/>
              <a:latin typeface="Arial Narrow" panose="020B060602020203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br>
              <a:rPr kumimoji="0" lang="en-US" sz="5500" b="1" i="0" u="none" strike="noStrike" kern="1200" cap="none" spc="0" normalizeH="0" baseline="0" noProof="0" dirty="0">
                <a:ln>
                  <a:noFill/>
                </a:ln>
                <a:solidFill>
                  <a:prstClr val="white"/>
                </a:solidFill>
                <a:effectLst/>
                <a:uLnTx/>
                <a:uFillTx/>
                <a:latin typeface="Avenir Next LT Pro"/>
                <a:ea typeface="+mj-ea"/>
                <a:cs typeface="+mj-cs"/>
              </a:rPr>
            </a:br>
            <a:endParaRPr kumimoji="0" lang="en-US" sz="5500" b="1" i="0" u="none" strike="noStrike" kern="1200" cap="none" spc="0" normalizeH="0" baseline="0" noProof="0" dirty="0">
              <a:ln>
                <a:noFill/>
              </a:ln>
              <a:solidFill>
                <a:prstClr val="white"/>
              </a:solidFill>
              <a:effectLst/>
              <a:uLnTx/>
              <a:uFillTx/>
              <a:latin typeface="Avenir Next LT Pro"/>
              <a:ea typeface="+mj-ea"/>
              <a:cs typeface="+mj-cs"/>
            </a:endParaRPr>
          </a:p>
        </p:txBody>
      </p:sp>
    </p:spTree>
    <p:extLst>
      <p:ext uri="{BB962C8B-B14F-4D97-AF65-F5344CB8AC3E}">
        <p14:creationId xmlns:p14="http://schemas.microsoft.com/office/powerpoint/2010/main" val="16359219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5492EBC-CC21-4603-8071-34F60651AA66}"/>
              </a:ext>
            </a:extLst>
          </p:cNvPr>
          <p:cNvSpPr>
            <a:spLocks noGrp="1"/>
          </p:cNvSpPr>
          <p:nvPr>
            <p:ph idx="1"/>
          </p:nvPr>
        </p:nvSpPr>
        <p:spPr>
          <a:xfrm>
            <a:off x="6209061" y="891415"/>
            <a:ext cx="5879702" cy="5224325"/>
          </a:xfrm>
        </p:spPr>
        <p:txBody>
          <a:bodyPr>
            <a:normAutofit/>
          </a:bodyPr>
          <a:lstStyle/>
          <a:p>
            <a:pPr algn="ctr">
              <a:lnSpc>
                <a:spcPct val="108000"/>
              </a:lnSpc>
            </a:pPr>
            <a:r>
              <a:rPr lang="en-US" sz="2800" dirty="0">
                <a:latin typeface="Arial Narrow" panose="020B0606020202030204" pitchFamily="34" charset="0"/>
              </a:rPr>
              <a:t> </a:t>
            </a:r>
            <a:r>
              <a:rPr lang="en-US" sz="2800" dirty="0">
                <a:latin typeface="Arial Narrow" panose="020B0606020202030204" pitchFamily="34" charset="0"/>
                <a:hlinkClick r:id="rId2"/>
              </a:rPr>
              <a:t>UCanGo2 Dependency Questionnaire</a:t>
            </a:r>
            <a:endParaRPr lang="en-US" sz="2800" dirty="0">
              <a:latin typeface="Arial Narrow" panose="020B0606020202030204" pitchFamily="34" charset="0"/>
            </a:endParaRPr>
          </a:p>
          <a:p>
            <a:pPr algn="ctr">
              <a:lnSpc>
                <a:spcPct val="108000"/>
              </a:lnSpc>
            </a:pPr>
            <a:endParaRPr lang="en-US" sz="1400" dirty="0">
              <a:latin typeface="Arial Narrow" panose="020B0606020202030204" pitchFamily="34" charset="0"/>
            </a:endParaRPr>
          </a:p>
          <a:p>
            <a:pPr marL="800100" lvl="1" indent="-342900">
              <a:lnSpc>
                <a:spcPct val="108000"/>
              </a:lnSpc>
              <a:spcAft>
                <a:spcPts val="600"/>
              </a:spcAft>
              <a:buFont typeface="Arial" panose="020B0604020202020204" pitchFamily="34" charset="0"/>
              <a:buChar char="•"/>
            </a:pPr>
            <a:r>
              <a:rPr lang="en-US" sz="2000" i="0" dirty="0">
                <a:latin typeface="Arial Narrow" panose="020B0606020202030204" pitchFamily="34" charset="0"/>
              </a:rPr>
              <a:t>Determine if you’ll be considered dependent or independent when completing the FAFSA</a:t>
            </a:r>
          </a:p>
          <a:p>
            <a:pPr marL="800100" lvl="1" indent="-342900">
              <a:lnSpc>
                <a:spcPct val="108000"/>
              </a:lnSpc>
              <a:spcAft>
                <a:spcPts val="600"/>
              </a:spcAft>
              <a:buFont typeface="Arial" panose="020B0604020202020204" pitchFamily="34" charset="0"/>
              <a:buChar char="•"/>
            </a:pPr>
            <a:r>
              <a:rPr lang="en-US" sz="2000" i="0" dirty="0">
                <a:latin typeface="Arial Narrow" panose="020B0606020202030204" pitchFamily="34" charset="0"/>
              </a:rPr>
              <a:t>If you answer ‘YES’ to one question, you’ll be considered an independent student</a:t>
            </a:r>
          </a:p>
          <a:p>
            <a:pPr marL="800100" lvl="1" indent="-342900">
              <a:lnSpc>
                <a:spcPct val="108000"/>
              </a:lnSpc>
              <a:spcAft>
                <a:spcPts val="600"/>
              </a:spcAft>
              <a:buFont typeface="Arial" panose="020B0604020202020204" pitchFamily="34" charset="0"/>
              <a:buChar char="•"/>
            </a:pPr>
            <a:r>
              <a:rPr lang="en-US" sz="2000" i="0" dirty="0">
                <a:latin typeface="Arial Narrow" panose="020B0606020202030204" pitchFamily="34" charset="0"/>
              </a:rPr>
              <a:t>Independent students don’t need to provide parental information on the FAFSA</a:t>
            </a:r>
          </a:p>
          <a:p>
            <a:pPr marL="800100" lvl="1" indent="-342900">
              <a:lnSpc>
                <a:spcPct val="108000"/>
              </a:lnSpc>
              <a:spcAft>
                <a:spcPts val="600"/>
              </a:spcAft>
              <a:buFont typeface="Arial" panose="020B0604020202020204" pitchFamily="34" charset="0"/>
              <a:buChar char="•"/>
            </a:pPr>
            <a:r>
              <a:rPr lang="en-US" sz="2000" i="0" dirty="0">
                <a:latin typeface="Arial Narrow" panose="020B0606020202030204" pitchFamily="34" charset="0"/>
              </a:rPr>
              <a:t>Dependent students will provide parental information on the FAFSA</a:t>
            </a:r>
          </a:p>
          <a:p>
            <a:pPr marL="800100" lvl="1" indent="-342900">
              <a:lnSpc>
                <a:spcPct val="108000"/>
              </a:lnSpc>
              <a:spcAft>
                <a:spcPts val="600"/>
              </a:spcAft>
              <a:buFont typeface="Arial" panose="020B0604020202020204" pitchFamily="34" charset="0"/>
              <a:buChar char="•"/>
            </a:pPr>
            <a:r>
              <a:rPr lang="en-US" sz="2000" i="0" dirty="0">
                <a:latin typeface="Arial Narrow" panose="020B0606020202030204" pitchFamily="34" charset="0"/>
              </a:rPr>
              <a:t>If you cannot provide parental information, please follow the directions on the FAFSA</a:t>
            </a:r>
          </a:p>
        </p:txBody>
      </p:sp>
      <p:sp>
        <p:nvSpPr>
          <p:cNvPr id="5" name="Slide Number Placeholder 4">
            <a:extLst>
              <a:ext uri="{FF2B5EF4-FFF2-40B4-BE49-F238E27FC236}">
                <a16:creationId xmlns:a16="http://schemas.microsoft.com/office/drawing/2014/main" id="{4D4FE3CB-6E44-411F-931A-FCA27E6CB194}"/>
              </a:ext>
            </a:extLst>
          </p:cNvPr>
          <p:cNvSpPr>
            <a:spLocks noGrp="1"/>
          </p:cNvSpPr>
          <p:nvPr>
            <p:ph type="sldNum" sz="quarter" idx="12"/>
          </p:nvPr>
        </p:nvSpPr>
        <p:spPr>
          <a:xfrm>
            <a:off x="8899356" y="6492557"/>
            <a:ext cx="2743200" cy="365125"/>
          </a:xfrm>
        </p:spPr>
        <p:txBody>
          <a:bodyPr/>
          <a:lstStyle/>
          <a:p>
            <a:fld id="{95CBEC59-7FF9-4688-98DF-89832A0C9025}" type="slidenum">
              <a:rPr lang="en-US" sz="2000" smtClean="0">
                <a:latin typeface="Arial Narrow" panose="020B0606020202030204" pitchFamily="34" charset="0"/>
              </a:rPr>
              <a:t>10</a:t>
            </a:fld>
            <a:endParaRPr lang="en-US" sz="2000" dirty="0">
              <a:latin typeface="Arial Narrow" panose="020B0606020202030204" pitchFamily="34" charset="0"/>
            </a:endParaRPr>
          </a:p>
        </p:txBody>
      </p:sp>
      <p:sp>
        <p:nvSpPr>
          <p:cNvPr id="12" name="Rectangle 11">
            <a:extLst>
              <a:ext uri="{FF2B5EF4-FFF2-40B4-BE49-F238E27FC236}">
                <a16:creationId xmlns:a16="http://schemas.microsoft.com/office/drawing/2014/main" id="{CEEB899B-8531-4302-92FD-546F24A3D6FB}"/>
              </a:ext>
            </a:extLst>
          </p:cNvPr>
          <p:cNvSpPr/>
          <p:nvPr/>
        </p:nvSpPr>
        <p:spPr>
          <a:xfrm>
            <a:off x="0" y="5887092"/>
            <a:ext cx="2065106"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AB42717F-F337-46A4-BD9B-93555C983D95}"/>
              </a:ext>
            </a:extLst>
          </p:cNvPr>
          <p:cNvPicPr>
            <a:picLocks noChangeAspect="1"/>
          </p:cNvPicPr>
          <p:nvPr/>
        </p:nvPicPr>
        <p:blipFill>
          <a:blip r:embed="rId3"/>
          <a:stretch>
            <a:fillRect/>
          </a:stretch>
        </p:blipFill>
        <p:spPr>
          <a:xfrm>
            <a:off x="712004" y="548957"/>
            <a:ext cx="4586907" cy="5943600"/>
          </a:xfrm>
          <a:prstGeom prst="rect">
            <a:avLst/>
          </a:prstGeom>
          <a:ln>
            <a:solidFill>
              <a:schemeClr val="bg1"/>
            </a:solid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7664786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D75C4-6EAC-47AC-93AB-2F9B959C49D4}"/>
              </a:ext>
            </a:extLst>
          </p:cNvPr>
          <p:cNvSpPr>
            <a:spLocks noGrp="1"/>
          </p:cNvSpPr>
          <p:nvPr>
            <p:ph type="title"/>
          </p:nvPr>
        </p:nvSpPr>
        <p:spPr/>
        <p:txBody>
          <a:bodyPr/>
          <a:lstStyle/>
          <a:p>
            <a:r>
              <a:rPr lang="en-US" dirty="0"/>
              <a:t>Gathering Your Information</a:t>
            </a:r>
          </a:p>
        </p:txBody>
      </p:sp>
      <p:sp>
        <p:nvSpPr>
          <p:cNvPr id="3" name="Content Placeholder 2">
            <a:extLst>
              <a:ext uri="{FF2B5EF4-FFF2-40B4-BE49-F238E27FC236}">
                <a16:creationId xmlns:a16="http://schemas.microsoft.com/office/drawing/2014/main" id="{40E10FE2-DCDF-440D-B2A2-7B0EBAFBB425}"/>
              </a:ext>
            </a:extLst>
          </p:cNvPr>
          <p:cNvSpPr>
            <a:spLocks noGrp="1"/>
          </p:cNvSpPr>
          <p:nvPr>
            <p:ph idx="1"/>
          </p:nvPr>
        </p:nvSpPr>
        <p:spPr>
          <a:xfrm>
            <a:off x="6520928" y="1100857"/>
            <a:ext cx="4994554" cy="5743074"/>
          </a:xfrm>
        </p:spPr>
        <p:txBody>
          <a:bodyPr>
            <a:normAutofit/>
          </a:bodyPr>
          <a:lstStyle/>
          <a:p>
            <a:pPr>
              <a:lnSpc>
                <a:spcPct val="108000"/>
              </a:lnSpc>
              <a:spcAft>
                <a:spcPts val="600"/>
              </a:spcAft>
            </a:pPr>
            <a:r>
              <a:rPr lang="en-US" sz="2000" dirty="0">
                <a:latin typeface="Arial Narrow" panose="020B0606020202030204" pitchFamily="34" charset="0"/>
              </a:rPr>
              <a:t>Parents of dependent students will also need to provide the information listed in the previous slides  for the student.</a:t>
            </a:r>
          </a:p>
          <a:p>
            <a:pPr>
              <a:lnSpc>
                <a:spcPct val="108000"/>
              </a:lnSpc>
            </a:pPr>
            <a:r>
              <a:rPr lang="en-US" sz="2000" dirty="0">
                <a:latin typeface="Arial Narrow" panose="020B0606020202030204" pitchFamily="34" charset="0"/>
              </a:rPr>
              <a:t>In addition, they’ll need to report:</a:t>
            </a:r>
          </a:p>
          <a:p>
            <a:pPr marL="800100" lvl="1" indent="-342900">
              <a:lnSpc>
                <a:spcPct val="108000"/>
              </a:lnSpc>
              <a:spcAft>
                <a:spcPts val="600"/>
              </a:spcAft>
              <a:buFont typeface="Arial" panose="020B0604020202020204" pitchFamily="34" charset="0"/>
              <a:buChar char="•"/>
            </a:pPr>
            <a:r>
              <a:rPr lang="en-US" sz="1900" i="0" dirty="0">
                <a:latin typeface="Arial Narrow" panose="020B0606020202030204" pitchFamily="34" charset="0"/>
              </a:rPr>
              <a:t>Current marital status</a:t>
            </a:r>
          </a:p>
          <a:p>
            <a:pPr marL="800100" lvl="1" indent="-342900">
              <a:lnSpc>
                <a:spcPct val="108000"/>
              </a:lnSpc>
              <a:spcAft>
                <a:spcPts val="600"/>
              </a:spcAft>
              <a:buFont typeface="Arial" panose="020B0604020202020204" pitchFamily="34" charset="0"/>
              <a:buChar char="•"/>
            </a:pPr>
            <a:r>
              <a:rPr lang="en-US" sz="1900" i="0" dirty="0">
                <a:latin typeface="Arial Narrow" panose="020B0606020202030204" pitchFamily="34" charset="0"/>
              </a:rPr>
              <a:t>Net worth of current investments</a:t>
            </a:r>
          </a:p>
          <a:p>
            <a:pPr marL="800100" lvl="1" indent="-342900">
              <a:lnSpc>
                <a:spcPct val="108000"/>
              </a:lnSpc>
              <a:spcAft>
                <a:spcPts val="600"/>
              </a:spcAft>
              <a:buFont typeface="Arial" panose="020B0604020202020204" pitchFamily="34" charset="0"/>
              <a:buChar char="•"/>
            </a:pPr>
            <a:r>
              <a:rPr lang="en-US" sz="1900" i="0" dirty="0">
                <a:latin typeface="Arial Narrow" panose="020B0606020202030204" pitchFamily="34" charset="0"/>
              </a:rPr>
              <a:t>Current business and farm value, value of stocks, bonds, and real estate (excluding your primary residence)</a:t>
            </a:r>
          </a:p>
          <a:p>
            <a:pPr marL="800100" lvl="1" indent="-342900">
              <a:lnSpc>
                <a:spcPct val="108000"/>
              </a:lnSpc>
              <a:buFont typeface="Arial" panose="020B0604020202020204" pitchFamily="34" charset="0"/>
              <a:buChar char="•"/>
            </a:pPr>
            <a:r>
              <a:rPr lang="en-US" sz="1900" i="0" dirty="0">
                <a:latin typeface="Arial Narrow" panose="020B0606020202030204" pitchFamily="34" charset="0"/>
              </a:rPr>
              <a:t>Total child support received for the year</a:t>
            </a:r>
          </a:p>
        </p:txBody>
      </p:sp>
      <p:sp>
        <p:nvSpPr>
          <p:cNvPr id="4" name="Footer Placeholder 3">
            <a:extLst>
              <a:ext uri="{FF2B5EF4-FFF2-40B4-BE49-F238E27FC236}">
                <a16:creationId xmlns:a16="http://schemas.microsoft.com/office/drawing/2014/main" id="{2CA00C4C-8EDF-40D6-8F2C-AC47453E5EE8}"/>
              </a:ext>
            </a:extLst>
          </p:cNvPr>
          <p:cNvSpPr>
            <a:spLocks noGrp="1"/>
          </p:cNvSpPr>
          <p:nvPr>
            <p:ph type="ftr" sz="quarter" idx="11"/>
          </p:nvPr>
        </p:nvSpPr>
        <p:spPr>
          <a:xfrm>
            <a:off x="676518" y="6228051"/>
            <a:ext cx="3256673" cy="365125"/>
          </a:xfrm>
        </p:spPr>
        <p:txBody>
          <a:bodyPr/>
          <a:lstStyle/>
          <a:p>
            <a:r>
              <a:rPr lang="en-US" sz="2400" dirty="0">
                <a:latin typeface="Arial Narrow" panose="020B0606020202030204" pitchFamily="34" charset="0"/>
              </a:rPr>
              <a:t>Tell Me About the FAFSA</a:t>
            </a:r>
            <a:r>
              <a:rPr lang="en-US" dirty="0"/>
              <a:t>	</a:t>
            </a:r>
          </a:p>
        </p:txBody>
      </p:sp>
      <p:sp>
        <p:nvSpPr>
          <p:cNvPr id="5" name="Slide Number Placeholder 4">
            <a:extLst>
              <a:ext uri="{FF2B5EF4-FFF2-40B4-BE49-F238E27FC236}">
                <a16:creationId xmlns:a16="http://schemas.microsoft.com/office/drawing/2014/main" id="{31DD9171-492E-427D-8A2A-A987272A86B9}"/>
              </a:ext>
            </a:extLst>
          </p:cNvPr>
          <p:cNvSpPr>
            <a:spLocks noGrp="1"/>
          </p:cNvSpPr>
          <p:nvPr>
            <p:ph type="sldNum" sz="quarter" idx="12"/>
          </p:nvPr>
        </p:nvSpPr>
        <p:spPr>
          <a:xfrm>
            <a:off x="8917067" y="6478806"/>
            <a:ext cx="2743200" cy="365125"/>
          </a:xfrm>
        </p:spPr>
        <p:txBody>
          <a:bodyPr/>
          <a:lstStyle/>
          <a:p>
            <a:fld id="{95CBEC59-7FF9-4688-98DF-89832A0C9025}" type="slidenum">
              <a:rPr lang="en-US" sz="2000" smtClean="0">
                <a:latin typeface="Arial Narrow" panose="020B0606020202030204" pitchFamily="34" charset="0"/>
              </a:rPr>
              <a:t>11</a:t>
            </a:fld>
            <a:endParaRPr lang="en-US" sz="2000" dirty="0">
              <a:latin typeface="Arial Narrow" panose="020B0606020202030204" pitchFamily="34" charset="0"/>
            </a:endParaRPr>
          </a:p>
        </p:txBody>
      </p:sp>
      <p:sp>
        <p:nvSpPr>
          <p:cNvPr id="6" name="Subtitle 5">
            <a:extLst>
              <a:ext uri="{FF2B5EF4-FFF2-40B4-BE49-F238E27FC236}">
                <a16:creationId xmlns:a16="http://schemas.microsoft.com/office/drawing/2014/main" id="{516CE925-048F-4B57-B058-1037D00B4645}"/>
              </a:ext>
            </a:extLst>
          </p:cNvPr>
          <p:cNvSpPr>
            <a:spLocks noGrp="1"/>
          </p:cNvSpPr>
          <p:nvPr>
            <p:ph type="subTitle" idx="13"/>
          </p:nvPr>
        </p:nvSpPr>
        <p:spPr/>
        <p:txBody>
          <a:bodyPr>
            <a:noAutofit/>
          </a:bodyPr>
          <a:lstStyle/>
          <a:p>
            <a:r>
              <a:rPr lang="en-US" sz="2400" dirty="0">
                <a:latin typeface="Arial Narrow" panose="020B0606020202030204" pitchFamily="34" charset="0"/>
              </a:rPr>
              <a:t>You’ll need to gather some of your parents’ information, too!</a:t>
            </a:r>
          </a:p>
        </p:txBody>
      </p:sp>
    </p:spTree>
    <p:extLst>
      <p:ext uri="{BB962C8B-B14F-4D97-AF65-F5344CB8AC3E}">
        <p14:creationId xmlns:p14="http://schemas.microsoft.com/office/powerpoint/2010/main" val="8598166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A4617-A3BF-4B84-BFEF-DEE1D01F0292}"/>
              </a:ext>
            </a:extLst>
          </p:cNvPr>
          <p:cNvSpPr>
            <a:spLocks noGrp="1"/>
          </p:cNvSpPr>
          <p:nvPr>
            <p:ph type="title"/>
          </p:nvPr>
        </p:nvSpPr>
        <p:spPr/>
        <p:txBody>
          <a:bodyPr/>
          <a:lstStyle/>
          <a:p>
            <a:r>
              <a:rPr lang="en-US" dirty="0"/>
              <a:t>Gathering Your Information	</a:t>
            </a:r>
          </a:p>
        </p:txBody>
      </p:sp>
      <p:sp>
        <p:nvSpPr>
          <p:cNvPr id="3" name="Content Placeholder 2">
            <a:extLst>
              <a:ext uri="{FF2B5EF4-FFF2-40B4-BE49-F238E27FC236}">
                <a16:creationId xmlns:a16="http://schemas.microsoft.com/office/drawing/2014/main" id="{99F1F539-A14B-4443-A3B3-B973E23169E9}"/>
              </a:ext>
            </a:extLst>
          </p:cNvPr>
          <p:cNvSpPr>
            <a:spLocks noGrp="1"/>
          </p:cNvSpPr>
          <p:nvPr>
            <p:ph idx="1"/>
          </p:nvPr>
        </p:nvSpPr>
        <p:spPr>
          <a:xfrm>
            <a:off x="6520928" y="1600404"/>
            <a:ext cx="5072023" cy="3546949"/>
          </a:xfrm>
        </p:spPr>
        <p:txBody>
          <a:bodyPr>
            <a:normAutofit/>
          </a:bodyPr>
          <a:lstStyle/>
          <a:p>
            <a:pPr>
              <a:lnSpc>
                <a:spcPct val="118000"/>
              </a:lnSpc>
            </a:pPr>
            <a:r>
              <a:rPr lang="en-US" sz="2000" dirty="0">
                <a:latin typeface="Arial Narrow" panose="020B0606020202030204" pitchFamily="34" charset="0"/>
              </a:rPr>
              <a:t>A parent without a Social Security Number (SSN) can fill out the FAFSA for their student. The SSN field will be blank and disabled on the FAFSA form if the parent indicates they don’t have an SSN.</a:t>
            </a:r>
          </a:p>
          <a:p>
            <a:pPr>
              <a:lnSpc>
                <a:spcPct val="108000"/>
              </a:lnSpc>
            </a:pPr>
            <a:endParaRPr lang="en-US" sz="2000" dirty="0">
              <a:latin typeface="Arial Narrow" panose="020B0606020202030204" pitchFamily="34" charset="0"/>
            </a:endParaRPr>
          </a:p>
          <a:p>
            <a:pPr>
              <a:lnSpc>
                <a:spcPct val="108000"/>
              </a:lnSpc>
            </a:pPr>
            <a:r>
              <a:rPr lang="en-US" sz="2000" dirty="0">
                <a:latin typeface="Arial Narrow" panose="020B0606020202030204" pitchFamily="34" charset="0"/>
              </a:rPr>
              <a:t>Parents without SSNs are now required to create an FSA ID. See information on the creation process </a:t>
            </a:r>
            <a:r>
              <a:rPr lang="en-US" sz="2000" dirty="0">
                <a:latin typeface="Arial Narrow" panose="020B0606020202030204" pitchFamily="34" charset="0"/>
                <a:hlinkClick r:id="rId2"/>
              </a:rPr>
              <a:t>here</a:t>
            </a:r>
            <a:r>
              <a:rPr lang="en-US" sz="2000" dirty="0">
                <a:latin typeface="Arial Narrow" panose="020B0606020202030204" pitchFamily="34" charset="0"/>
              </a:rPr>
              <a:t>. </a:t>
            </a:r>
          </a:p>
          <a:p>
            <a:endParaRPr lang="en-US" sz="800" dirty="0">
              <a:latin typeface="Arial Narrow" panose="020B0606020202030204" pitchFamily="34" charset="0"/>
            </a:endParaRPr>
          </a:p>
        </p:txBody>
      </p:sp>
      <p:sp>
        <p:nvSpPr>
          <p:cNvPr id="4" name="Footer Placeholder 3">
            <a:extLst>
              <a:ext uri="{FF2B5EF4-FFF2-40B4-BE49-F238E27FC236}">
                <a16:creationId xmlns:a16="http://schemas.microsoft.com/office/drawing/2014/main" id="{F8D3ECE5-FB62-4309-A398-BE11B3F1D0E9}"/>
              </a:ext>
            </a:extLst>
          </p:cNvPr>
          <p:cNvSpPr>
            <a:spLocks noGrp="1"/>
          </p:cNvSpPr>
          <p:nvPr>
            <p:ph type="ftr" sz="quarter" idx="11"/>
          </p:nvPr>
        </p:nvSpPr>
        <p:spPr/>
        <p:txBody>
          <a:bodyPr/>
          <a:lstStyle/>
          <a:p>
            <a:r>
              <a:rPr lang="en-US" sz="2400" dirty="0">
                <a:latin typeface="Arial Narrow" panose="020B0606020202030204" pitchFamily="34" charset="0"/>
              </a:rPr>
              <a:t>Tell Me About the FAFSA</a:t>
            </a:r>
          </a:p>
        </p:txBody>
      </p:sp>
      <p:sp>
        <p:nvSpPr>
          <p:cNvPr id="5" name="Slide Number Placeholder 4">
            <a:extLst>
              <a:ext uri="{FF2B5EF4-FFF2-40B4-BE49-F238E27FC236}">
                <a16:creationId xmlns:a16="http://schemas.microsoft.com/office/drawing/2014/main" id="{6B9C8F2F-69ED-48FB-88B9-8953B7DC9EBE}"/>
              </a:ext>
            </a:extLst>
          </p:cNvPr>
          <p:cNvSpPr>
            <a:spLocks noGrp="1"/>
          </p:cNvSpPr>
          <p:nvPr>
            <p:ph type="sldNum" sz="quarter" idx="12"/>
          </p:nvPr>
        </p:nvSpPr>
        <p:spPr>
          <a:xfrm>
            <a:off x="8912504" y="6492875"/>
            <a:ext cx="2743200" cy="365125"/>
          </a:xfrm>
        </p:spPr>
        <p:txBody>
          <a:bodyPr/>
          <a:lstStyle/>
          <a:p>
            <a:fld id="{95CBEC59-7FF9-4688-98DF-89832A0C9025}" type="slidenum">
              <a:rPr lang="en-US" sz="2000" smtClean="0">
                <a:latin typeface="Arial Narrow" panose="020B0606020202030204" pitchFamily="34" charset="0"/>
              </a:rPr>
              <a:t>12</a:t>
            </a:fld>
            <a:endParaRPr lang="en-US" sz="2000" dirty="0">
              <a:latin typeface="Arial Narrow" panose="020B0606020202030204" pitchFamily="34" charset="0"/>
            </a:endParaRPr>
          </a:p>
        </p:txBody>
      </p:sp>
      <p:sp>
        <p:nvSpPr>
          <p:cNvPr id="6" name="Subtitle 5">
            <a:extLst>
              <a:ext uri="{FF2B5EF4-FFF2-40B4-BE49-F238E27FC236}">
                <a16:creationId xmlns:a16="http://schemas.microsoft.com/office/drawing/2014/main" id="{342831D7-3395-4FA3-A3E6-DB465D914670}"/>
              </a:ext>
            </a:extLst>
          </p:cNvPr>
          <p:cNvSpPr>
            <a:spLocks noGrp="1"/>
          </p:cNvSpPr>
          <p:nvPr>
            <p:ph type="subTitle" idx="13"/>
          </p:nvPr>
        </p:nvSpPr>
        <p:spPr/>
        <p:txBody>
          <a:bodyPr/>
          <a:lstStyle/>
          <a:p>
            <a:r>
              <a:rPr lang="en-US" dirty="0">
                <a:latin typeface="Arial Narrow" panose="020B0606020202030204" pitchFamily="34" charset="0"/>
              </a:rPr>
              <a:t>More about parents!</a:t>
            </a:r>
          </a:p>
        </p:txBody>
      </p:sp>
    </p:spTree>
    <p:extLst>
      <p:ext uri="{BB962C8B-B14F-4D97-AF65-F5344CB8AC3E}">
        <p14:creationId xmlns:p14="http://schemas.microsoft.com/office/powerpoint/2010/main" val="30288236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F1F539-A14B-4443-A3B3-B973E23169E9}"/>
              </a:ext>
            </a:extLst>
          </p:cNvPr>
          <p:cNvSpPr>
            <a:spLocks noGrp="1"/>
          </p:cNvSpPr>
          <p:nvPr>
            <p:ph idx="1"/>
          </p:nvPr>
        </p:nvSpPr>
        <p:spPr>
          <a:xfrm>
            <a:off x="6531202" y="1472849"/>
            <a:ext cx="5212160" cy="3546949"/>
          </a:xfrm>
        </p:spPr>
        <p:txBody>
          <a:bodyPr>
            <a:normAutofit/>
          </a:bodyPr>
          <a:lstStyle/>
          <a:p>
            <a:pPr algn="ctr"/>
            <a:r>
              <a:rPr lang="en-US" sz="2800" dirty="0">
                <a:latin typeface="Arial Narrow" panose="020B0606020202030204" pitchFamily="34" charset="0"/>
                <a:hlinkClick r:id="rId2"/>
              </a:rPr>
              <a:t>Creating an FSA ID with </a:t>
            </a:r>
          </a:p>
          <a:p>
            <a:pPr algn="ctr"/>
            <a:r>
              <a:rPr lang="en-US" sz="2800" dirty="0">
                <a:latin typeface="Arial Narrow" panose="020B0606020202030204" pitchFamily="34" charset="0"/>
                <a:hlinkClick r:id="rId2"/>
              </a:rPr>
              <a:t>NO Social Security Number</a:t>
            </a:r>
            <a:endParaRPr lang="en-US" sz="2800" dirty="0">
              <a:latin typeface="Arial Narrow" panose="020B0606020202030204" pitchFamily="34" charset="0"/>
            </a:endParaRPr>
          </a:p>
          <a:p>
            <a:pPr algn="ctr"/>
            <a:endParaRPr lang="en-US" sz="2800" dirty="0">
              <a:latin typeface="Arial Narrow" panose="020B0606020202030204" pitchFamily="34" charset="0"/>
            </a:endParaRPr>
          </a:p>
          <a:p>
            <a:pPr marL="457200" indent="-457200">
              <a:spcAft>
                <a:spcPts val="600"/>
              </a:spcAft>
              <a:buFont typeface="Arial" panose="020B0604020202020204" pitchFamily="34" charset="0"/>
              <a:buChar char="•"/>
            </a:pPr>
            <a:r>
              <a:rPr lang="en-US" sz="2200" dirty="0">
                <a:latin typeface="Arial Narrow" panose="020B0606020202030204" pitchFamily="34" charset="0"/>
              </a:rPr>
              <a:t>Learn about the FSA ID, what it’s used for, and how a parent may create one without having a Social Security Number</a:t>
            </a:r>
          </a:p>
          <a:p>
            <a:pPr marL="457200" indent="-457200">
              <a:buFont typeface="Arial" panose="020B0604020202020204" pitchFamily="34" charset="0"/>
              <a:buChar char="•"/>
            </a:pPr>
            <a:r>
              <a:rPr lang="en-US" sz="2200" dirty="0">
                <a:latin typeface="Arial Narrow" panose="020B0606020202030204" pitchFamily="34" charset="0"/>
              </a:rPr>
              <a:t>This feature is new to the 2024-25 FAFSA</a:t>
            </a:r>
          </a:p>
          <a:p>
            <a:pPr marL="457200" indent="-457200">
              <a:buFont typeface="Arial" panose="020B0604020202020204" pitchFamily="34" charset="0"/>
              <a:buChar char="•"/>
            </a:pPr>
            <a:endParaRPr lang="en-US" sz="2800" dirty="0">
              <a:latin typeface="Arial Narrow" panose="020B0606020202030204" pitchFamily="34" charset="0"/>
            </a:endParaRPr>
          </a:p>
        </p:txBody>
      </p:sp>
      <p:sp>
        <p:nvSpPr>
          <p:cNvPr id="5" name="Slide Number Placeholder 4">
            <a:extLst>
              <a:ext uri="{FF2B5EF4-FFF2-40B4-BE49-F238E27FC236}">
                <a16:creationId xmlns:a16="http://schemas.microsoft.com/office/drawing/2014/main" id="{6B9C8F2F-69ED-48FB-88B9-8953B7DC9EBE}"/>
              </a:ext>
            </a:extLst>
          </p:cNvPr>
          <p:cNvSpPr>
            <a:spLocks noGrp="1"/>
          </p:cNvSpPr>
          <p:nvPr>
            <p:ph type="sldNum" sz="quarter" idx="12"/>
          </p:nvPr>
        </p:nvSpPr>
        <p:spPr>
          <a:xfrm>
            <a:off x="8912503" y="6474944"/>
            <a:ext cx="2743200" cy="365125"/>
          </a:xfrm>
        </p:spPr>
        <p:txBody>
          <a:bodyPr/>
          <a:lstStyle/>
          <a:p>
            <a:fld id="{95CBEC59-7FF9-4688-98DF-89832A0C9025}" type="slidenum">
              <a:rPr lang="en-US" sz="2000" smtClean="0">
                <a:latin typeface="Arial Narrow" panose="020B0606020202030204" pitchFamily="34" charset="0"/>
              </a:rPr>
              <a:t>13</a:t>
            </a:fld>
            <a:endParaRPr lang="en-US" sz="2000" dirty="0">
              <a:latin typeface="Arial Narrow" panose="020B0606020202030204" pitchFamily="34" charset="0"/>
            </a:endParaRPr>
          </a:p>
        </p:txBody>
      </p:sp>
      <p:pic>
        <p:nvPicPr>
          <p:cNvPr id="11" name="Picture 10">
            <a:extLst>
              <a:ext uri="{FF2B5EF4-FFF2-40B4-BE49-F238E27FC236}">
                <a16:creationId xmlns:a16="http://schemas.microsoft.com/office/drawing/2014/main" id="{0AD10CFC-9EFA-4C9C-B118-76DAAF63EEE2}"/>
              </a:ext>
            </a:extLst>
          </p:cNvPr>
          <p:cNvPicPr>
            <a:picLocks noChangeAspect="1"/>
          </p:cNvPicPr>
          <p:nvPr/>
        </p:nvPicPr>
        <p:blipFill>
          <a:blip r:embed="rId3"/>
          <a:stretch>
            <a:fillRect/>
          </a:stretch>
        </p:blipFill>
        <p:spPr>
          <a:xfrm>
            <a:off x="214501" y="1590245"/>
            <a:ext cx="5669280" cy="3164064"/>
          </a:xfrm>
          <a:prstGeom prst="rect">
            <a:avLst/>
          </a:prstGeom>
          <a:effectLst>
            <a:outerShdw blurRad="63500" sx="102000" sy="102000" algn="ctr" rotWithShape="0">
              <a:prstClr val="black">
                <a:alpha val="40000"/>
              </a:prstClr>
            </a:outerShdw>
          </a:effectLst>
        </p:spPr>
      </p:pic>
      <p:sp>
        <p:nvSpPr>
          <p:cNvPr id="12" name="Rectangle 11">
            <a:extLst>
              <a:ext uri="{FF2B5EF4-FFF2-40B4-BE49-F238E27FC236}">
                <a16:creationId xmlns:a16="http://schemas.microsoft.com/office/drawing/2014/main" id="{BA8AF5DF-C0B5-4F6D-90B9-353817E0BDCC}"/>
              </a:ext>
            </a:extLst>
          </p:cNvPr>
          <p:cNvSpPr/>
          <p:nvPr/>
        </p:nvSpPr>
        <p:spPr>
          <a:xfrm>
            <a:off x="0" y="5925669"/>
            <a:ext cx="1818526"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9722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66420-2CDC-42D5-8A20-29DA9F54BFCB}"/>
              </a:ext>
            </a:extLst>
          </p:cNvPr>
          <p:cNvSpPr>
            <a:spLocks noGrp="1"/>
          </p:cNvSpPr>
          <p:nvPr>
            <p:ph type="title"/>
          </p:nvPr>
        </p:nvSpPr>
        <p:spPr/>
        <p:txBody>
          <a:bodyPr/>
          <a:lstStyle/>
          <a:p>
            <a:r>
              <a:rPr lang="en-US" dirty="0"/>
              <a:t>Gathering Your Information	</a:t>
            </a:r>
          </a:p>
        </p:txBody>
      </p:sp>
      <p:sp>
        <p:nvSpPr>
          <p:cNvPr id="3" name="Content Placeholder 2">
            <a:extLst>
              <a:ext uri="{FF2B5EF4-FFF2-40B4-BE49-F238E27FC236}">
                <a16:creationId xmlns:a16="http://schemas.microsoft.com/office/drawing/2014/main" id="{D15FFA39-2C6A-4E42-BC41-76DF18DFD4DD}"/>
              </a:ext>
            </a:extLst>
          </p:cNvPr>
          <p:cNvSpPr>
            <a:spLocks noGrp="1"/>
          </p:cNvSpPr>
          <p:nvPr>
            <p:ph idx="1"/>
          </p:nvPr>
        </p:nvSpPr>
        <p:spPr>
          <a:xfrm>
            <a:off x="6660018" y="1675439"/>
            <a:ext cx="4924170" cy="3122935"/>
          </a:xfrm>
        </p:spPr>
        <p:txBody>
          <a:bodyPr>
            <a:normAutofit/>
          </a:bodyPr>
          <a:lstStyle/>
          <a:p>
            <a:pPr>
              <a:lnSpc>
                <a:spcPct val="108000"/>
              </a:lnSpc>
              <a:spcAft>
                <a:spcPts val="600"/>
              </a:spcAft>
            </a:pPr>
            <a:r>
              <a:rPr lang="en-US" sz="2000" dirty="0">
                <a:latin typeface="Arial Narrow" panose="020B0606020202030204" pitchFamily="34" charset="0"/>
              </a:rPr>
              <a:t>If you’re a Dependent student, at least one of your parents will also need to create an FSA ID. Review the </a:t>
            </a:r>
            <a:r>
              <a:rPr lang="en-US" sz="2000" i="1" dirty="0">
                <a:latin typeface="Arial Narrow" panose="020B0606020202030204" pitchFamily="34" charset="0"/>
                <a:hlinkClick r:id="rId2"/>
              </a:rPr>
              <a:t>Who Needs a Federal Student Aid ID?</a:t>
            </a:r>
            <a:r>
              <a:rPr lang="en-US" sz="2000" i="1" dirty="0">
                <a:latin typeface="Arial Narrow" panose="020B0606020202030204" pitchFamily="34" charset="0"/>
              </a:rPr>
              <a:t> </a:t>
            </a:r>
            <a:r>
              <a:rPr lang="en-US" sz="2000" dirty="0">
                <a:latin typeface="Arial Narrow" panose="020B0606020202030204" pitchFamily="34" charset="0"/>
              </a:rPr>
              <a:t>flowchart for details.</a:t>
            </a:r>
          </a:p>
          <a:p>
            <a:pPr>
              <a:lnSpc>
                <a:spcPct val="108000"/>
              </a:lnSpc>
            </a:pPr>
            <a:r>
              <a:rPr lang="en-US" sz="2000" dirty="0">
                <a:latin typeface="Arial Narrow" panose="020B0606020202030204" pitchFamily="34" charset="0"/>
              </a:rPr>
              <a:t>See Module 2 for more information!</a:t>
            </a:r>
          </a:p>
        </p:txBody>
      </p:sp>
      <p:sp>
        <p:nvSpPr>
          <p:cNvPr id="4" name="Footer Placeholder 3">
            <a:extLst>
              <a:ext uri="{FF2B5EF4-FFF2-40B4-BE49-F238E27FC236}">
                <a16:creationId xmlns:a16="http://schemas.microsoft.com/office/drawing/2014/main" id="{D8E335F6-4320-4AB8-866B-DF0917D80603}"/>
              </a:ext>
            </a:extLst>
          </p:cNvPr>
          <p:cNvSpPr>
            <a:spLocks noGrp="1"/>
          </p:cNvSpPr>
          <p:nvPr>
            <p:ph type="ftr" sz="quarter" idx="11"/>
          </p:nvPr>
        </p:nvSpPr>
        <p:spPr/>
        <p:txBody>
          <a:bodyPr/>
          <a:lstStyle/>
          <a:p>
            <a:r>
              <a:rPr lang="en-US" sz="2400" dirty="0">
                <a:latin typeface="Arial Narrow" panose="020B0606020202030204" pitchFamily="34" charset="0"/>
              </a:rPr>
              <a:t>Tell Me About the FAFSA</a:t>
            </a:r>
          </a:p>
        </p:txBody>
      </p:sp>
      <p:sp>
        <p:nvSpPr>
          <p:cNvPr id="5" name="Slide Number Placeholder 4">
            <a:extLst>
              <a:ext uri="{FF2B5EF4-FFF2-40B4-BE49-F238E27FC236}">
                <a16:creationId xmlns:a16="http://schemas.microsoft.com/office/drawing/2014/main" id="{D221B496-F3CB-428C-AFBE-115EFC297019}"/>
              </a:ext>
            </a:extLst>
          </p:cNvPr>
          <p:cNvSpPr>
            <a:spLocks noGrp="1"/>
          </p:cNvSpPr>
          <p:nvPr>
            <p:ph type="sldNum" sz="quarter" idx="12"/>
          </p:nvPr>
        </p:nvSpPr>
        <p:spPr>
          <a:xfrm>
            <a:off x="8921670" y="6492875"/>
            <a:ext cx="2743200" cy="365125"/>
          </a:xfrm>
        </p:spPr>
        <p:txBody>
          <a:bodyPr/>
          <a:lstStyle/>
          <a:p>
            <a:fld id="{95CBEC59-7FF9-4688-98DF-89832A0C9025}" type="slidenum">
              <a:rPr lang="en-US" sz="2000" smtClean="0">
                <a:latin typeface="Arial Narrow" panose="020B0606020202030204" pitchFamily="34" charset="0"/>
              </a:rPr>
              <a:t>14</a:t>
            </a:fld>
            <a:endParaRPr lang="en-US" sz="2000" dirty="0">
              <a:latin typeface="Arial Narrow" panose="020B0606020202030204" pitchFamily="34" charset="0"/>
            </a:endParaRPr>
          </a:p>
        </p:txBody>
      </p:sp>
      <p:sp>
        <p:nvSpPr>
          <p:cNvPr id="6" name="Subtitle 5">
            <a:extLst>
              <a:ext uri="{FF2B5EF4-FFF2-40B4-BE49-F238E27FC236}">
                <a16:creationId xmlns:a16="http://schemas.microsoft.com/office/drawing/2014/main" id="{B5912BC8-C75E-4926-8CC4-D635FB76B050}"/>
              </a:ext>
            </a:extLst>
          </p:cNvPr>
          <p:cNvSpPr>
            <a:spLocks noGrp="1"/>
          </p:cNvSpPr>
          <p:nvPr>
            <p:ph type="subTitle" idx="13"/>
          </p:nvPr>
        </p:nvSpPr>
        <p:spPr/>
        <p:txBody>
          <a:bodyPr/>
          <a:lstStyle/>
          <a:p>
            <a:r>
              <a:rPr lang="en-US" dirty="0">
                <a:latin typeface="Arial Narrow" panose="020B0606020202030204" pitchFamily="34" charset="0"/>
              </a:rPr>
              <a:t>FSA ID</a:t>
            </a:r>
          </a:p>
        </p:txBody>
      </p:sp>
    </p:spTree>
    <p:extLst>
      <p:ext uri="{BB962C8B-B14F-4D97-AF65-F5344CB8AC3E}">
        <p14:creationId xmlns:p14="http://schemas.microsoft.com/office/powerpoint/2010/main" val="37105929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443F277A-1093-403E-B227-031B3A8CF71E}"/>
              </a:ext>
            </a:extLst>
          </p:cNvPr>
          <p:cNvPicPr>
            <a:picLocks noGrp="1" noChangeAspect="1"/>
          </p:cNvPicPr>
          <p:nvPr>
            <p:ph idx="1"/>
          </p:nvPr>
        </p:nvPicPr>
        <p:blipFill>
          <a:blip r:embed="rId2"/>
          <a:stretch>
            <a:fillRect/>
          </a:stretch>
        </p:blipFill>
        <p:spPr>
          <a:xfrm>
            <a:off x="308168" y="1310933"/>
            <a:ext cx="5486400" cy="4236134"/>
          </a:xfrm>
          <a:prstGeom prst="rect">
            <a:avLst/>
          </a:prstGeom>
          <a:ln>
            <a:solidFill>
              <a:schemeClr val="bg1"/>
            </a:solidFill>
          </a:ln>
          <a:effectLst>
            <a:outerShdw blurRad="63500" sx="102000" sy="102000" algn="ctr" rotWithShape="0">
              <a:prstClr val="black">
                <a:alpha val="40000"/>
              </a:prstClr>
            </a:outerShdw>
          </a:effectLst>
        </p:spPr>
      </p:pic>
      <p:sp>
        <p:nvSpPr>
          <p:cNvPr id="5" name="Slide Number Placeholder 4">
            <a:extLst>
              <a:ext uri="{FF2B5EF4-FFF2-40B4-BE49-F238E27FC236}">
                <a16:creationId xmlns:a16="http://schemas.microsoft.com/office/drawing/2014/main" id="{D221B496-F3CB-428C-AFBE-115EFC297019}"/>
              </a:ext>
            </a:extLst>
          </p:cNvPr>
          <p:cNvSpPr>
            <a:spLocks noGrp="1"/>
          </p:cNvSpPr>
          <p:nvPr>
            <p:ph type="sldNum" sz="quarter" idx="12"/>
          </p:nvPr>
        </p:nvSpPr>
        <p:spPr>
          <a:xfrm>
            <a:off x="8921671" y="6492875"/>
            <a:ext cx="2743200" cy="365125"/>
          </a:xfrm>
        </p:spPr>
        <p:txBody>
          <a:bodyPr/>
          <a:lstStyle/>
          <a:p>
            <a:fld id="{95CBEC59-7FF9-4688-98DF-89832A0C9025}" type="slidenum">
              <a:rPr lang="en-US" sz="2000" smtClean="0">
                <a:latin typeface="Arial Narrow" panose="020B0606020202030204" pitchFamily="34" charset="0"/>
              </a:rPr>
              <a:t>15</a:t>
            </a:fld>
            <a:endParaRPr lang="en-US" sz="2000" dirty="0">
              <a:latin typeface="Arial Narrow" panose="020B0606020202030204" pitchFamily="34" charset="0"/>
            </a:endParaRPr>
          </a:p>
        </p:txBody>
      </p:sp>
      <p:sp>
        <p:nvSpPr>
          <p:cNvPr id="12" name="Rectangle 11">
            <a:extLst>
              <a:ext uri="{FF2B5EF4-FFF2-40B4-BE49-F238E27FC236}">
                <a16:creationId xmlns:a16="http://schemas.microsoft.com/office/drawing/2014/main" id="{A24D4BDB-51DA-4083-9CBA-F67D2FBE3EDC}"/>
              </a:ext>
            </a:extLst>
          </p:cNvPr>
          <p:cNvSpPr/>
          <p:nvPr/>
        </p:nvSpPr>
        <p:spPr>
          <a:xfrm>
            <a:off x="0" y="5887569"/>
            <a:ext cx="1900719" cy="4088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2">
            <a:extLst>
              <a:ext uri="{FF2B5EF4-FFF2-40B4-BE49-F238E27FC236}">
                <a16:creationId xmlns:a16="http://schemas.microsoft.com/office/drawing/2014/main" id="{A38E2BBC-9E2C-4F5E-8777-DDD279735CA1}"/>
              </a:ext>
            </a:extLst>
          </p:cNvPr>
          <p:cNvSpPr txBox="1">
            <a:spLocks/>
          </p:cNvSpPr>
          <p:nvPr/>
        </p:nvSpPr>
        <p:spPr>
          <a:xfrm>
            <a:off x="6397434" y="1719584"/>
            <a:ext cx="5297245" cy="3122935"/>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600"/>
              </a:spcBef>
              <a:buFont typeface="Arial" panose="020B0604020202020204" pitchFamily="34" charset="0"/>
              <a:buNone/>
              <a:defRPr sz="1600" i="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i="1"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i="1"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i="1"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i="1"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8000"/>
              </a:lnSpc>
              <a:spcAft>
                <a:spcPts val="600"/>
              </a:spcAft>
            </a:pPr>
            <a:r>
              <a:rPr lang="en-US" sz="2800" dirty="0">
                <a:latin typeface="Arial Narrow" panose="020B0606020202030204" pitchFamily="34" charset="0"/>
                <a:hlinkClick r:id="rId3"/>
              </a:rPr>
              <a:t>Who Needs a Federal Student  Aid ID?</a:t>
            </a:r>
            <a:endParaRPr lang="en-US" sz="2800" dirty="0">
              <a:latin typeface="Arial Narrow" panose="020B0606020202030204" pitchFamily="34" charset="0"/>
            </a:endParaRPr>
          </a:p>
          <a:p>
            <a:pPr>
              <a:lnSpc>
                <a:spcPct val="108000"/>
              </a:lnSpc>
              <a:spcAft>
                <a:spcPts val="600"/>
              </a:spcAft>
            </a:pPr>
            <a:endParaRPr lang="en-US" sz="800" dirty="0">
              <a:latin typeface="Arial Narrow" panose="020B0606020202030204" pitchFamily="34" charset="0"/>
            </a:endParaRPr>
          </a:p>
          <a:p>
            <a:pPr>
              <a:lnSpc>
                <a:spcPct val="108000"/>
              </a:lnSpc>
              <a:spcAft>
                <a:spcPts val="600"/>
              </a:spcAft>
            </a:pPr>
            <a:r>
              <a:rPr lang="en-US" sz="2200" dirty="0">
                <a:latin typeface="Arial Narrow" panose="020B0606020202030204" pitchFamily="34" charset="0"/>
              </a:rPr>
              <a:t>Follow the flowchart to determine if one or both of your parents may need to create an FSA ID to complete the FAFSA</a:t>
            </a:r>
          </a:p>
        </p:txBody>
      </p:sp>
    </p:spTree>
    <p:extLst>
      <p:ext uri="{BB962C8B-B14F-4D97-AF65-F5344CB8AC3E}">
        <p14:creationId xmlns:p14="http://schemas.microsoft.com/office/powerpoint/2010/main" val="23967938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F1F539-A14B-4443-A3B3-B973E23169E9}"/>
              </a:ext>
            </a:extLst>
          </p:cNvPr>
          <p:cNvSpPr>
            <a:spLocks noGrp="1"/>
          </p:cNvSpPr>
          <p:nvPr>
            <p:ph idx="1"/>
          </p:nvPr>
        </p:nvSpPr>
        <p:spPr>
          <a:xfrm>
            <a:off x="6531202" y="1472849"/>
            <a:ext cx="5212160" cy="3546949"/>
          </a:xfrm>
        </p:spPr>
        <p:txBody>
          <a:bodyPr>
            <a:normAutofit/>
          </a:bodyPr>
          <a:lstStyle/>
          <a:p>
            <a:pPr algn="ctr"/>
            <a:r>
              <a:rPr lang="en-US" sz="2800" dirty="0">
                <a:latin typeface="Arial Narrow" panose="020B0606020202030204" pitchFamily="34" charset="0"/>
                <a:hlinkClick r:id="rId2"/>
              </a:rPr>
              <a:t>Creating an FSA ID</a:t>
            </a:r>
            <a:endParaRPr lang="en-US" sz="2800" dirty="0">
              <a:latin typeface="Arial Narrow" panose="020B0606020202030204" pitchFamily="34" charset="0"/>
            </a:endParaRPr>
          </a:p>
          <a:p>
            <a:pPr algn="ctr"/>
            <a:endParaRPr lang="en-US" sz="2800" dirty="0">
              <a:latin typeface="Arial Narrow" panose="020B0606020202030204" pitchFamily="34" charset="0"/>
            </a:endParaRPr>
          </a:p>
          <a:p>
            <a:pPr>
              <a:spcAft>
                <a:spcPts val="600"/>
              </a:spcAft>
            </a:pPr>
            <a:r>
              <a:rPr lang="en-US" sz="2200" dirty="0">
                <a:latin typeface="Arial Narrow" panose="020B0606020202030204" pitchFamily="34" charset="0"/>
              </a:rPr>
              <a:t>Learn about the FSA ID, what it’s used for, and how to create one in order to complete and sign the FAFSA.</a:t>
            </a:r>
            <a:endParaRPr lang="en-US" sz="2800" dirty="0">
              <a:latin typeface="Arial Narrow" panose="020B0606020202030204" pitchFamily="34" charset="0"/>
            </a:endParaRPr>
          </a:p>
        </p:txBody>
      </p:sp>
      <p:sp>
        <p:nvSpPr>
          <p:cNvPr id="5" name="Slide Number Placeholder 4">
            <a:extLst>
              <a:ext uri="{FF2B5EF4-FFF2-40B4-BE49-F238E27FC236}">
                <a16:creationId xmlns:a16="http://schemas.microsoft.com/office/drawing/2014/main" id="{6B9C8F2F-69ED-48FB-88B9-8953B7DC9EBE}"/>
              </a:ext>
            </a:extLst>
          </p:cNvPr>
          <p:cNvSpPr>
            <a:spLocks noGrp="1"/>
          </p:cNvSpPr>
          <p:nvPr>
            <p:ph type="sldNum" sz="quarter" idx="12"/>
          </p:nvPr>
        </p:nvSpPr>
        <p:spPr>
          <a:xfrm>
            <a:off x="8912503" y="6474944"/>
            <a:ext cx="2743200" cy="365125"/>
          </a:xfrm>
        </p:spPr>
        <p:txBody>
          <a:bodyPr/>
          <a:lstStyle/>
          <a:p>
            <a:fld id="{95CBEC59-7FF9-4688-98DF-89832A0C9025}" type="slidenum">
              <a:rPr lang="en-US" sz="2000" smtClean="0">
                <a:latin typeface="Arial Narrow" panose="020B0606020202030204" pitchFamily="34" charset="0"/>
              </a:rPr>
              <a:t>16</a:t>
            </a:fld>
            <a:endParaRPr lang="en-US" sz="2000" dirty="0">
              <a:latin typeface="Arial Narrow" panose="020B0606020202030204" pitchFamily="34" charset="0"/>
            </a:endParaRPr>
          </a:p>
        </p:txBody>
      </p:sp>
      <p:sp>
        <p:nvSpPr>
          <p:cNvPr id="12" name="Rectangle 11">
            <a:extLst>
              <a:ext uri="{FF2B5EF4-FFF2-40B4-BE49-F238E27FC236}">
                <a16:creationId xmlns:a16="http://schemas.microsoft.com/office/drawing/2014/main" id="{BA8AF5DF-C0B5-4F6D-90B9-353817E0BDCC}"/>
              </a:ext>
            </a:extLst>
          </p:cNvPr>
          <p:cNvSpPr/>
          <p:nvPr/>
        </p:nvSpPr>
        <p:spPr>
          <a:xfrm>
            <a:off x="0" y="5925669"/>
            <a:ext cx="1818526"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4983407C-17D2-4D12-8F20-403AB2A6FED4}"/>
              </a:ext>
            </a:extLst>
          </p:cNvPr>
          <p:cNvPicPr>
            <a:picLocks noChangeAspect="1"/>
          </p:cNvPicPr>
          <p:nvPr/>
        </p:nvPicPr>
        <p:blipFill>
          <a:blip r:embed="rId3"/>
          <a:stretch>
            <a:fillRect/>
          </a:stretch>
        </p:blipFill>
        <p:spPr>
          <a:xfrm>
            <a:off x="215442" y="1574449"/>
            <a:ext cx="5669280" cy="317859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1777979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221B496-F3CB-428C-AFBE-115EFC297019}"/>
              </a:ext>
            </a:extLst>
          </p:cNvPr>
          <p:cNvSpPr>
            <a:spLocks noGrp="1"/>
          </p:cNvSpPr>
          <p:nvPr>
            <p:ph type="sldNum" sz="quarter" idx="12"/>
          </p:nvPr>
        </p:nvSpPr>
        <p:spPr>
          <a:xfrm>
            <a:off x="8921671" y="6492875"/>
            <a:ext cx="2743200" cy="365125"/>
          </a:xfrm>
        </p:spPr>
        <p:txBody>
          <a:bodyPr/>
          <a:lstStyle/>
          <a:p>
            <a:fld id="{95CBEC59-7FF9-4688-98DF-89832A0C9025}" type="slidenum">
              <a:rPr lang="en-US" sz="2000" smtClean="0">
                <a:latin typeface="Arial Narrow" panose="020B0606020202030204" pitchFamily="34" charset="0"/>
              </a:rPr>
              <a:t>17</a:t>
            </a:fld>
            <a:endParaRPr lang="en-US" sz="2000" dirty="0">
              <a:latin typeface="Arial Narrow" panose="020B0606020202030204" pitchFamily="34" charset="0"/>
            </a:endParaRPr>
          </a:p>
        </p:txBody>
      </p:sp>
      <p:sp>
        <p:nvSpPr>
          <p:cNvPr id="12" name="Rectangle 11">
            <a:extLst>
              <a:ext uri="{FF2B5EF4-FFF2-40B4-BE49-F238E27FC236}">
                <a16:creationId xmlns:a16="http://schemas.microsoft.com/office/drawing/2014/main" id="{A24D4BDB-51DA-4083-9CBA-F67D2FBE3EDC}"/>
              </a:ext>
            </a:extLst>
          </p:cNvPr>
          <p:cNvSpPr/>
          <p:nvPr/>
        </p:nvSpPr>
        <p:spPr>
          <a:xfrm>
            <a:off x="0" y="5887569"/>
            <a:ext cx="1900719" cy="4088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2">
            <a:extLst>
              <a:ext uri="{FF2B5EF4-FFF2-40B4-BE49-F238E27FC236}">
                <a16:creationId xmlns:a16="http://schemas.microsoft.com/office/drawing/2014/main" id="{A38E2BBC-9E2C-4F5E-8777-DDD279735CA1}"/>
              </a:ext>
            </a:extLst>
          </p:cNvPr>
          <p:cNvSpPr txBox="1">
            <a:spLocks/>
          </p:cNvSpPr>
          <p:nvPr/>
        </p:nvSpPr>
        <p:spPr>
          <a:xfrm>
            <a:off x="6559693" y="1187296"/>
            <a:ext cx="5297245" cy="3122935"/>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600"/>
              </a:spcBef>
              <a:buFont typeface="Arial" panose="020B0604020202020204" pitchFamily="34" charset="0"/>
              <a:buNone/>
              <a:defRPr sz="1600" i="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i="1"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i="1"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i="1"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i="1"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8000"/>
              </a:lnSpc>
              <a:spcAft>
                <a:spcPts val="600"/>
              </a:spcAft>
            </a:pPr>
            <a:r>
              <a:rPr lang="en-US" sz="2800" dirty="0">
                <a:latin typeface="Arial Narrow" panose="020B0606020202030204" pitchFamily="34" charset="0"/>
                <a:hlinkClick r:id="rId2"/>
              </a:rPr>
              <a:t>FSA ID Worksheets</a:t>
            </a:r>
            <a:endParaRPr lang="en-US" sz="2800" dirty="0">
              <a:latin typeface="Arial Narrow" panose="020B0606020202030204" pitchFamily="34" charset="0"/>
            </a:endParaRPr>
          </a:p>
          <a:p>
            <a:pPr>
              <a:lnSpc>
                <a:spcPct val="108000"/>
              </a:lnSpc>
              <a:spcAft>
                <a:spcPts val="600"/>
              </a:spcAft>
            </a:pPr>
            <a:endParaRPr lang="en-US" sz="1000" dirty="0">
              <a:latin typeface="Arial Narrow" panose="020B0606020202030204" pitchFamily="34" charset="0"/>
            </a:endParaRPr>
          </a:p>
          <a:p>
            <a:pPr marL="457200" indent="-457200">
              <a:lnSpc>
                <a:spcPct val="108000"/>
              </a:lnSpc>
              <a:spcAft>
                <a:spcPts val="600"/>
              </a:spcAft>
              <a:buFont typeface="Arial" panose="020B0604020202020204" pitchFamily="34" charset="0"/>
              <a:buChar char="•"/>
            </a:pPr>
            <a:r>
              <a:rPr lang="en-US" sz="2000" dirty="0">
                <a:latin typeface="Arial Narrow" panose="020B0606020202030204" pitchFamily="34" charset="0"/>
              </a:rPr>
              <a:t>The FSA ID Worksheet comes in English and </a:t>
            </a:r>
            <a:r>
              <a:rPr lang="en-US" sz="2000" dirty="0">
                <a:latin typeface="Arial Narrow" panose="020B0606020202030204" pitchFamily="34" charset="0"/>
                <a:hlinkClick r:id="rId3"/>
              </a:rPr>
              <a:t>Spanish</a:t>
            </a:r>
            <a:endParaRPr lang="en-US" sz="2000" dirty="0">
              <a:latin typeface="Arial Narrow" panose="020B0606020202030204" pitchFamily="34" charset="0"/>
            </a:endParaRPr>
          </a:p>
          <a:p>
            <a:pPr marL="457200" indent="-457200">
              <a:lnSpc>
                <a:spcPct val="108000"/>
              </a:lnSpc>
              <a:spcAft>
                <a:spcPts val="600"/>
              </a:spcAft>
              <a:buFont typeface="Arial" panose="020B0604020202020204" pitchFamily="34" charset="0"/>
              <a:buChar char="•"/>
            </a:pPr>
            <a:r>
              <a:rPr lang="en-US" sz="2000" dirty="0">
                <a:latin typeface="Arial Narrow" panose="020B0606020202030204" pitchFamily="34" charset="0"/>
              </a:rPr>
              <a:t>It’s a great way to keep track of the information you use to create your FSA ID</a:t>
            </a:r>
          </a:p>
          <a:p>
            <a:pPr marL="457200" indent="-457200">
              <a:lnSpc>
                <a:spcPct val="108000"/>
              </a:lnSpc>
              <a:spcAft>
                <a:spcPts val="600"/>
              </a:spcAft>
              <a:buFont typeface="Arial" panose="020B0604020202020204" pitchFamily="34" charset="0"/>
              <a:buChar char="•"/>
            </a:pPr>
            <a:endParaRPr lang="en-US" sz="2200" dirty="0">
              <a:latin typeface="Arial Narrow" panose="020B0606020202030204" pitchFamily="34" charset="0"/>
            </a:endParaRPr>
          </a:p>
        </p:txBody>
      </p:sp>
      <p:pic>
        <p:nvPicPr>
          <p:cNvPr id="6" name="Picture 5">
            <a:extLst>
              <a:ext uri="{FF2B5EF4-FFF2-40B4-BE49-F238E27FC236}">
                <a16:creationId xmlns:a16="http://schemas.microsoft.com/office/drawing/2014/main" id="{D12893FE-350C-4977-BF85-31D61FCF093F}"/>
              </a:ext>
            </a:extLst>
          </p:cNvPr>
          <p:cNvPicPr>
            <a:picLocks noChangeAspect="1"/>
          </p:cNvPicPr>
          <p:nvPr/>
        </p:nvPicPr>
        <p:blipFill>
          <a:blip r:embed="rId4"/>
          <a:stretch>
            <a:fillRect/>
          </a:stretch>
        </p:blipFill>
        <p:spPr>
          <a:xfrm>
            <a:off x="289802" y="265356"/>
            <a:ext cx="3675989" cy="4754880"/>
          </a:xfrm>
          <a:prstGeom prst="rect">
            <a:avLst/>
          </a:prstGeom>
          <a:ln>
            <a:solidFill>
              <a:schemeClr val="bg1"/>
            </a:solidFill>
          </a:ln>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7EF293AF-B02E-4EDB-92FF-B7B21FA06454}"/>
              </a:ext>
            </a:extLst>
          </p:cNvPr>
          <p:cNvPicPr>
            <a:picLocks noChangeAspect="1"/>
          </p:cNvPicPr>
          <p:nvPr/>
        </p:nvPicPr>
        <p:blipFill>
          <a:blip r:embed="rId5"/>
          <a:stretch>
            <a:fillRect/>
          </a:stretch>
        </p:blipFill>
        <p:spPr>
          <a:xfrm>
            <a:off x="2106884" y="1920557"/>
            <a:ext cx="3717814" cy="4754880"/>
          </a:xfrm>
          <a:prstGeom prst="rect">
            <a:avLst/>
          </a:prstGeom>
          <a:ln>
            <a:solidFill>
              <a:schemeClr val="bg1"/>
            </a:solid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2816611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C9F19-3A83-4573-95DF-E55C0DF53A57}"/>
              </a:ext>
            </a:extLst>
          </p:cNvPr>
          <p:cNvSpPr>
            <a:spLocks noGrp="1"/>
          </p:cNvSpPr>
          <p:nvPr>
            <p:ph type="title"/>
          </p:nvPr>
        </p:nvSpPr>
        <p:spPr/>
        <p:txBody>
          <a:bodyPr/>
          <a:lstStyle/>
          <a:p>
            <a:r>
              <a:rPr lang="en-US" dirty="0"/>
              <a:t>Gathering Your Information	</a:t>
            </a:r>
          </a:p>
        </p:txBody>
      </p:sp>
      <p:sp>
        <p:nvSpPr>
          <p:cNvPr id="3" name="Content Placeholder 2">
            <a:extLst>
              <a:ext uri="{FF2B5EF4-FFF2-40B4-BE49-F238E27FC236}">
                <a16:creationId xmlns:a16="http://schemas.microsoft.com/office/drawing/2014/main" id="{6BA8E514-E2B0-435B-B139-8F0904DA7BC3}"/>
              </a:ext>
            </a:extLst>
          </p:cNvPr>
          <p:cNvSpPr>
            <a:spLocks noGrp="1"/>
          </p:cNvSpPr>
          <p:nvPr>
            <p:ph idx="1"/>
          </p:nvPr>
        </p:nvSpPr>
        <p:spPr>
          <a:xfrm>
            <a:off x="6520928" y="928673"/>
            <a:ext cx="5212160" cy="6087441"/>
          </a:xfrm>
        </p:spPr>
        <p:txBody>
          <a:bodyPr>
            <a:normAutofit/>
          </a:bodyPr>
          <a:lstStyle/>
          <a:p>
            <a:pPr>
              <a:spcAft>
                <a:spcPts val="600"/>
              </a:spcAft>
            </a:pPr>
            <a:r>
              <a:rPr lang="en-US" sz="2000" dirty="0">
                <a:latin typeface="Arial Narrow" panose="020B0606020202030204" pitchFamily="34" charset="0"/>
              </a:rPr>
              <a:t>Question 1: Which students are required to include their parents’ information on the FAFSA?</a:t>
            </a:r>
          </a:p>
          <a:p>
            <a:pPr marL="457200" indent="-457200">
              <a:spcAft>
                <a:spcPts val="600"/>
              </a:spcAft>
              <a:buFont typeface="+mj-lt"/>
              <a:buAutoNum type="alphaUcPeriod"/>
            </a:pPr>
            <a:r>
              <a:rPr lang="en-US" sz="2000" dirty="0">
                <a:latin typeface="Arial Narrow" panose="020B0606020202030204" pitchFamily="34" charset="0"/>
              </a:rPr>
              <a:t>Dependent Students</a:t>
            </a:r>
          </a:p>
          <a:p>
            <a:pPr marL="457200" indent="-457200">
              <a:buFont typeface="+mj-lt"/>
              <a:buAutoNum type="alphaUcPeriod"/>
            </a:pPr>
            <a:r>
              <a:rPr lang="en-US" sz="2000" dirty="0">
                <a:latin typeface="Arial Narrow" panose="020B0606020202030204" pitchFamily="34" charset="0"/>
              </a:rPr>
              <a:t>Independent Students</a:t>
            </a:r>
          </a:p>
          <a:p>
            <a:endParaRPr lang="en-US" sz="2000" dirty="0">
              <a:latin typeface="Arial Narrow" panose="020B0606020202030204" pitchFamily="34" charset="0"/>
            </a:endParaRPr>
          </a:p>
          <a:p>
            <a:pPr>
              <a:spcAft>
                <a:spcPts val="600"/>
              </a:spcAft>
            </a:pPr>
            <a:r>
              <a:rPr lang="en-US" sz="2000" dirty="0">
                <a:latin typeface="Arial Narrow" panose="020B0606020202030204" pitchFamily="34" charset="0"/>
              </a:rPr>
              <a:t>Question 2: Which of these will you need to have with you when you fill out your FAFSA?</a:t>
            </a:r>
          </a:p>
          <a:p>
            <a:pPr marL="457200" indent="-457200">
              <a:spcAft>
                <a:spcPts val="600"/>
              </a:spcAft>
              <a:buFont typeface="+mj-lt"/>
              <a:buAutoNum type="alphaUcPeriod"/>
            </a:pPr>
            <a:r>
              <a:rPr lang="en-US" sz="2000" dirty="0">
                <a:latin typeface="Arial Narrow" panose="020B0606020202030204" pitchFamily="34" charset="0"/>
              </a:rPr>
              <a:t>Amount of income earned from two years prior to the year you will attend college</a:t>
            </a:r>
          </a:p>
          <a:p>
            <a:pPr marL="457200" indent="-457200">
              <a:spcAft>
                <a:spcPts val="600"/>
              </a:spcAft>
              <a:buFont typeface="+mj-lt"/>
              <a:buAutoNum type="alphaUcPeriod"/>
            </a:pPr>
            <a:r>
              <a:rPr lang="en-US" sz="2000" dirty="0">
                <a:latin typeface="Arial Narrow" panose="020B0606020202030204" pitchFamily="34" charset="0"/>
              </a:rPr>
              <a:t>Credit card balance</a:t>
            </a:r>
          </a:p>
          <a:p>
            <a:pPr marL="457200" indent="-457200">
              <a:spcAft>
                <a:spcPts val="600"/>
              </a:spcAft>
              <a:buFont typeface="+mj-lt"/>
              <a:buAutoNum type="alphaUcPeriod"/>
            </a:pPr>
            <a:r>
              <a:rPr lang="en-US" sz="2000" dirty="0">
                <a:latin typeface="Arial Narrow" panose="020B0606020202030204" pitchFamily="34" charset="0"/>
              </a:rPr>
              <a:t>Your high school GPA</a:t>
            </a:r>
          </a:p>
          <a:p>
            <a:pPr marL="457200" indent="-457200">
              <a:buFont typeface="+mj-lt"/>
              <a:buAutoNum type="alphaUcPeriod"/>
            </a:pPr>
            <a:r>
              <a:rPr lang="en-US" sz="2000" dirty="0">
                <a:latin typeface="Arial Narrow" panose="020B0606020202030204" pitchFamily="34" charset="0"/>
              </a:rPr>
              <a:t>All of the above</a:t>
            </a:r>
          </a:p>
        </p:txBody>
      </p:sp>
      <p:sp>
        <p:nvSpPr>
          <p:cNvPr id="4" name="Footer Placeholder 3">
            <a:extLst>
              <a:ext uri="{FF2B5EF4-FFF2-40B4-BE49-F238E27FC236}">
                <a16:creationId xmlns:a16="http://schemas.microsoft.com/office/drawing/2014/main" id="{050C6F8D-38A8-4ACB-BAF3-3E5A59BF3F23}"/>
              </a:ext>
            </a:extLst>
          </p:cNvPr>
          <p:cNvSpPr>
            <a:spLocks noGrp="1"/>
          </p:cNvSpPr>
          <p:nvPr>
            <p:ph type="ftr" sz="quarter" idx="11"/>
          </p:nvPr>
        </p:nvSpPr>
        <p:spPr/>
        <p:txBody>
          <a:bodyPr/>
          <a:lstStyle/>
          <a:p>
            <a:r>
              <a:rPr lang="en-US" sz="2400" dirty="0">
                <a:latin typeface="Arial Narrow" panose="020B0606020202030204" pitchFamily="34" charset="0"/>
              </a:rPr>
              <a:t>Tell Me About the FAFSA</a:t>
            </a:r>
          </a:p>
        </p:txBody>
      </p:sp>
      <p:sp>
        <p:nvSpPr>
          <p:cNvPr id="5" name="Slide Number Placeholder 4">
            <a:extLst>
              <a:ext uri="{FF2B5EF4-FFF2-40B4-BE49-F238E27FC236}">
                <a16:creationId xmlns:a16="http://schemas.microsoft.com/office/drawing/2014/main" id="{562927E7-BE54-4AA8-9E5C-DE4B3E108446}"/>
              </a:ext>
            </a:extLst>
          </p:cNvPr>
          <p:cNvSpPr>
            <a:spLocks noGrp="1"/>
          </p:cNvSpPr>
          <p:nvPr>
            <p:ph type="sldNum" sz="quarter" idx="12"/>
          </p:nvPr>
        </p:nvSpPr>
        <p:spPr>
          <a:xfrm>
            <a:off x="8907473" y="6492875"/>
            <a:ext cx="2743200" cy="365125"/>
          </a:xfrm>
        </p:spPr>
        <p:txBody>
          <a:bodyPr/>
          <a:lstStyle/>
          <a:p>
            <a:fld id="{95CBEC59-7FF9-4688-98DF-89832A0C9025}" type="slidenum">
              <a:rPr lang="en-US" sz="2000" smtClean="0">
                <a:latin typeface="Arial Narrow" panose="020B0606020202030204" pitchFamily="34" charset="0"/>
              </a:rPr>
              <a:t>18</a:t>
            </a:fld>
            <a:endParaRPr lang="en-US" sz="2000" dirty="0">
              <a:latin typeface="Arial Narrow" panose="020B0606020202030204" pitchFamily="34" charset="0"/>
            </a:endParaRPr>
          </a:p>
        </p:txBody>
      </p:sp>
      <p:sp>
        <p:nvSpPr>
          <p:cNvPr id="6" name="Subtitle 5">
            <a:extLst>
              <a:ext uri="{FF2B5EF4-FFF2-40B4-BE49-F238E27FC236}">
                <a16:creationId xmlns:a16="http://schemas.microsoft.com/office/drawing/2014/main" id="{D4A2AA53-919A-4F06-9BA9-84F1754BDE21}"/>
              </a:ext>
            </a:extLst>
          </p:cNvPr>
          <p:cNvSpPr>
            <a:spLocks noGrp="1"/>
          </p:cNvSpPr>
          <p:nvPr>
            <p:ph type="subTitle" idx="13"/>
          </p:nvPr>
        </p:nvSpPr>
        <p:spPr/>
        <p:txBody>
          <a:bodyPr/>
          <a:lstStyle/>
          <a:p>
            <a:r>
              <a:rPr lang="en-US" dirty="0">
                <a:latin typeface="Arial Narrow" panose="020B0606020202030204" pitchFamily="34" charset="0"/>
              </a:rPr>
              <a:t>QUIZ!</a:t>
            </a:r>
          </a:p>
        </p:txBody>
      </p:sp>
    </p:spTree>
    <p:extLst>
      <p:ext uri="{BB962C8B-B14F-4D97-AF65-F5344CB8AC3E}">
        <p14:creationId xmlns:p14="http://schemas.microsoft.com/office/powerpoint/2010/main" val="40723116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EC5BC-8177-462A-AD17-9B9DE2A3FE9B}"/>
              </a:ext>
            </a:extLst>
          </p:cNvPr>
          <p:cNvSpPr>
            <a:spLocks noGrp="1"/>
          </p:cNvSpPr>
          <p:nvPr>
            <p:ph type="title"/>
          </p:nvPr>
        </p:nvSpPr>
        <p:spPr/>
        <p:txBody>
          <a:bodyPr/>
          <a:lstStyle/>
          <a:p>
            <a:r>
              <a:rPr lang="en-US" dirty="0"/>
              <a:t>Gathering Your Information</a:t>
            </a:r>
          </a:p>
        </p:txBody>
      </p:sp>
      <p:sp>
        <p:nvSpPr>
          <p:cNvPr id="3" name="Content Placeholder 2">
            <a:extLst>
              <a:ext uri="{FF2B5EF4-FFF2-40B4-BE49-F238E27FC236}">
                <a16:creationId xmlns:a16="http://schemas.microsoft.com/office/drawing/2014/main" id="{D833F721-BA99-4108-87F1-1BB3029C3A7C}"/>
              </a:ext>
            </a:extLst>
          </p:cNvPr>
          <p:cNvSpPr>
            <a:spLocks noGrp="1"/>
          </p:cNvSpPr>
          <p:nvPr>
            <p:ph idx="1"/>
          </p:nvPr>
        </p:nvSpPr>
        <p:spPr>
          <a:xfrm>
            <a:off x="6520928" y="873303"/>
            <a:ext cx="5284079" cy="5509566"/>
          </a:xfrm>
        </p:spPr>
        <p:txBody>
          <a:bodyPr>
            <a:normAutofit/>
          </a:bodyPr>
          <a:lstStyle/>
          <a:p>
            <a:pPr>
              <a:lnSpc>
                <a:spcPct val="108000"/>
              </a:lnSpc>
              <a:spcAft>
                <a:spcPts val="600"/>
              </a:spcAft>
            </a:pPr>
            <a:r>
              <a:rPr lang="en-US" sz="2000" dirty="0">
                <a:latin typeface="Arial Narrow" panose="020B0606020202030204" pitchFamily="34" charset="0"/>
              </a:rPr>
              <a:t>Question 1: Which students are required to include their parents’ information on the FAFSA?</a:t>
            </a:r>
          </a:p>
          <a:p>
            <a:pPr marL="457200" indent="-457200">
              <a:lnSpc>
                <a:spcPct val="108000"/>
              </a:lnSpc>
              <a:buFont typeface="+mj-lt"/>
              <a:buAutoNum type="alphaUcPeriod"/>
            </a:pPr>
            <a:r>
              <a:rPr lang="en-US" sz="2000" dirty="0">
                <a:latin typeface="Arial Narrow" panose="020B0606020202030204" pitchFamily="34" charset="0"/>
              </a:rPr>
              <a:t>Dependent students</a:t>
            </a:r>
          </a:p>
          <a:p>
            <a:pPr>
              <a:lnSpc>
                <a:spcPct val="108000"/>
              </a:lnSpc>
            </a:pPr>
            <a:endParaRPr lang="en-US" sz="2000" dirty="0">
              <a:latin typeface="Arial Narrow" panose="020B0606020202030204" pitchFamily="34" charset="0"/>
            </a:endParaRPr>
          </a:p>
          <a:p>
            <a:pPr>
              <a:lnSpc>
                <a:spcPct val="108000"/>
              </a:lnSpc>
              <a:spcAft>
                <a:spcPts val="600"/>
              </a:spcAft>
            </a:pPr>
            <a:r>
              <a:rPr lang="en-US" sz="2000" dirty="0">
                <a:latin typeface="Arial Narrow" panose="020B0606020202030204" pitchFamily="34" charset="0"/>
              </a:rPr>
              <a:t>Question 2: Which of these will you need to have with you when you fill out your FAFSA?</a:t>
            </a:r>
          </a:p>
          <a:p>
            <a:pPr marL="457200" indent="-457200">
              <a:lnSpc>
                <a:spcPct val="108000"/>
              </a:lnSpc>
              <a:spcAft>
                <a:spcPts val="1200"/>
              </a:spcAft>
              <a:buAutoNum type="alphaUcPeriod"/>
            </a:pPr>
            <a:r>
              <a:rPr lang="en-US" sz="2000" dirty="0">
                <a:latin typeface="Arial Narrow" panose="020B0606020202030204" pitchFamily="34" charset="0"/>
              </a:rPr>
              <a:t>Amount of income earned from two years prior to the year you will attend college</a:t>
            </a:r>
            <a:endParaRPr lang="en-US" sz="800" dirty="0">
              <a:latin typeface="Arial Narrow" panose="020B0606020202030204" pitchFamily="34" charset="0"/>
            </a:endParaRPr>
          </a:p>
          <a:p>
            <a:pPr>
              <a:lnSpc>
                <a:spcPct val="108000"/>
              </a:lnSpc>
            </a:pPr>
            <a:r>
              <a:rPr lang="en-US" sz="2000" dirty="0">
                <a:latin typeface="Arial Narrow" panose="020B0606020202030204" pitchFamily="34" charset="0"/>
              </a:rPr>
              <a:t>The FAFSA will always ask for the amount of income you and your parents earned from two years prior to the year you will start college. For example, if you start college in the fall of 2024, you will provide income from 2022 on the FAFSA.</a:t>
            </a:r>
          </a:p>
          <a:p>
            <a:pPr marL="457200" indent="-457200">
              <a:buFont typeface="+mj-lt"/>
              <a:buAutoNum type="alphaUcPeriod"/>
            </a:pPr>
            <a:endParaRPr lang="en-US" sz="2000" b="1" dirty="0"/>
          </a:p>
          <a:p>
            <a:pPr marL="457200" indent="-457200">
              <a:buFont typeface="+mj-lt"/>
              <a:buAutoNum type="alphaUcPeriod"/>
            </a:pPr>
            <a:endParaRPr lang="en-US" sz="2000" b="1" dirty="0"/>
          </a:p>
        </p:txBody>
      </p:sp>
      <p:sp>
        <p:nvSpPr>
          <p:cNvPr id="4" name="Footer Placeholder 3">
            <a:extLst>
              <a:ext uri="{FF2B5EF4-FFF2-40B4-BE49-F238E27FC236}">
                <a16:creationId xmlns:a16="http://schemas.microsoft.com/office/drawing/2014/main" id="{5583575F-1EAF-42EF-89E3-FEB70DA0C50E}"/>
              </a:ext>
            </a:extLst>
          </p:cNvPr>
          <p:cNvSpPr>
            <a:spLocks noGrp="1"/>
          </p:cNvSpPr>
          <p:nvPr>
            <p:ph type="ftr" sz="quarter" idx="11"/>
          </p:nvPr>
        </p:nvSpPr>
        <p:spPr/>
        <p:txBody>
          <a:bodyPr/>
          <a:lstStyle/>
          <a:p>
            <a:r>
              <a:rPr lang="en-US" sz="2400" dirty="0">
                <a:latin typeface="Arial Narrow" panose="020B0606020202030204" pitchFamily="34" charset="0"/>
              </a:rPr>
              <a:t>Tell Me About the FAFSA</a:t>
            </a:r>
          </a:p>
        </p:txBody>
      </p:sp>
      <p:sp>
        <p:nvSpPr>
          <p:cNvPr id="5" name="Slide Number Placeholder 4">
            <a:extLst>
              <a:ext uri="{FF2B5EF4-FFF2-40B4-BE49-F238E27FC236}">
                <a16:creationId xmlns:a16="http://schemas.microsoft.com/office/drawing/2014/main" id="{8A90566F-2D83-4F16-96E6-62F5FEEAC6DD}"/>
              </a:ext>
            </a:extLst>
          </p:cNvPr>
          <p:cNvSpPr>
            <a:spLocks noGrp="1"/>
          </p:cNvSpPr>
          <p:nvPr>
            <p:ph type="sldNum" sz="quarter" idx="12"/>
          </p:nvPr>
        </p:nvSpPr>
        <p:spPr>
          <a:xfrm>
            <a:off x="8923574" y="6483909"/>
            <a:ext cx="2743200" cy="365125"/>
          </a:xfrm>
        </p:spPr>
        <p:txBody>
          <a:bodyPr/>
          <a:lstStyle/>
          <a:p>
            <a:fld id="{95CBEC59-7FF9-4688-98DF-89832A0C9025}" type="slidenum">
              <a:rPr lang="en-US" sz="2000" smtClean="0">
                <a:latin typeface="Arial Narrow" panose="020B0606020202030204" pitchFamily="34" charset="0"/>
              </a:rPr>
              <a:t>19</a:t>
            </a:fld>
            <a:endParaRPr lang="en-US" sz="2000" dirty="0">
              <a:latin typeface="Arial Narrow" panose="020B0606020202030204" pitchFamily="34" charset="0"/>
            </a:endParaRPr>
          </a:p>
        </p:txBody>
      </p:sp>
      <p:sp>
        <p:nvSpPr>
          <p:cNvPr id="6" name="Subtitle 5">
            <a:extLst>
              <a:ext uri="{FF2B5EF4-FFF2-40B4-BE49-F238E27FC236}">
                <a16:creationId xmlns:a16="http://schemas.microsoft.com/office/drawing/2014/main" id="{776E8E95-B4F6-470D-A93A-385BCAF3BDB5}"/>
              </a:ext>
            </a:extLst>
          </p:cNvPr>
          <p:cNvSpPr>
            <a:spLocks noGrp="1"/>
          </p:cNvSpPr>
          <p:nvPr>
            <p:ph type="subTitle" idx="13"/>
          </p:nvPr>
        </p:nvSpPr>
        <p:spPr/>
        <p:txBody>
          <a:bodyPr/>
          <a:lstStyle/>
          <a:p>
            <a:r>
              <a:rPr lang="en-US" dirty="0">
                <a:latin typeface="Arial Narrow" panose="020B0606020202030204" pitchFamily="34" charset="0"/>
              </a:rPr>
              <a:t>Answers!</a:t>
            </a:r>
          </a:p>
        </p:txBody>
      </p:sp>
      <p:sp>
        <p:nvSpPr>
          <p:cNvPr id="8" name="Oval 7">
            <a:extLst>
              <a:ext uri="{FF2B5EF4-FFF2-40B4-BE49-F238E27FC236}">
                <a16:creationId xmlns:a16="http://schemas.microsoft.com/office/drawing/2014/main" id="{B93470E2-F18C-42F9-B040-3DD8CC5A4014}"/>
              </a:ext>
            </a:extLst>
          </p:cNvPr>
          <p:cNvSpPr/>
          <p:nvPr/>
        </p:nvSpPr>
        <p:spPr>
          <a:xfrm>
            <a:off x="6450117" y="1684870"/>
            <a:ext cx="457200" cy="457200"/>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CEB37A4-9E86-46ED-9040-BEE5D20B1E31}"/>
              </a:ext>
            </a:extLst>
          </p:cNvPr>
          <p:cNvSpPr/>
          <p:nvPr/>
        </p:nvSpPr>
        <p:spPr>
          <a:xfrm>
            <a:off x="6450117" y="3279799"/>
            <a:ext cx="457200" cy="457200"/>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80655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C75E2-C7E9-4CDE-A3E7-DB7E770B97E4}"/>
              </a:ext>
            </a:extLst>
          </p:cNvPr>
          <p:cNvSpPr>
            <a:spLocks noGrp="1"/>
          </p:cNvSpPr>
          <p:nvPr>
            <p:ph type="title"/>
          </p:nvPr>
        </p:nvSpPr>
        <p:spPr/>
        <p:txBody>
          <a:bodyPr/>
          <a:lstStyle/>
          <a:p>
            <a:r>
              <a:rPr lang="en-US" dirty="0"/>
              <a:t>Intro to the FAFSA Modules</a:t>
            </a:r>
          </a:p>
        </p:txBody>
      </p:sp>
      <p:sp>
        <p:nvSpPr>
          <p:cNvPr id="3" name="Content Placeholder 2">
            <a:extLst>
              <a:ext uri="{FF2B5EF4-FFF2-40B4-BE49-F238E27FC236}">
                <a16:creationId xmlns:a16="http://schemas.microsoft.com/office/drawing/2014/main" id="{D5F2D16A-183F-4A38-8872-766FA01EA75F}"/>
              </a:ext>
            </a:extLst>
          </p:cNvPr>
          <p:cNvSpPr>
            <a:spLocks noGrp="1"/>
          </p:cNvSpPr>
          <p:nvPr>
            <p:ph idx="1"/>
          </p:nvPr>
        </p:nvSpPr>
        <p:spPr>
          <a:xfrm>
            <a:off x="6261610" y="1025244"/>
            <a:ext cx="5743074" cy="5526881"/>
          </a:xfrm>
        </p:spPr>
        <p:txBody>
          <a:bodyPr>
            <a:normAutofit fontScale="92500" lnSpcReduction="20000"/>
          </a:bodyPr>
          <a:lstStyle/>
          <a:p>
            <a:pPr>
              <a:lnSpc>
                <a:spcPct val="118000"/>
              </a:lnSpc>
            </a:pPr>
            <a:r>
              <a:rPr lang="en-US" sz="2200" dirty="0">
                <a:latin typeface="Arial Narrow" panose="020B0606020202030204" pitchFamily="34" charset="0"/>
              </a:rPr>
              <a:t>The Free Application for Federal Student Aid, or FAFSA, is your key to unlocking federal and state financial aid that may be available to help you pay for your college expenses at a technology center, career school, college or university. The FAFSA is NOT a loan application, a credit search, or an application to college. It’s simply a ‘snapshot’ of your family’s financial situation on the day you submit the form. </a:t>
            </a:r>
          </a:p>
          <a:p>
            <a:pPr>
              <a:lnSpc>
                <a:spcPct val="118000"/>
              </a:lnSpc>
            </a:pPr>
            <a:endParaRPr lang="en-US" sz="2200" b="1" dirty="0">
              <a:latin typeface="Arial Narrow" panose="020B0606020202030204" pitchFamily="34" charset="0"/>
            </a:endParaRPr>
          </a:p>
          <a:p>
            <a:pPr>
              <a:lnSpc>
                <a:spcPct val="118000"/>
              </a:lnSpc>
            </a:pPr>
            <a:r>
              <a:rPr lang="en-US" sz="2200" dirty="0">
                <a:latin typeface="Arial Narrow" panose="020B0606020202030204" pitchFamily="34" charset="0"/>
              </a:rPr>
              <a:t>A new FAFSA becomes available October 1* every year, and it will cover the academic term that will start the </a:t>
            </a:r>
            <a:r>
              <a:rPr lang="en-US" sz="2200" i="1" dirty="0">
                <a:latin typeface="Arial Narrow" panose="020B0606020202030204" pitchFamily="34" charset="0"/>
              </a:rPr>
              <a:t>following </a:t>
            </a:r>
            <a:r>
              <a:rPr lang="en-US" sz="2200" dirty="0">
                <a:latin typeface="Arial Narrow" panose="020B0606020202030204" pitchFamily="34" charset="0"/>
              </a:rPr>
              <a:t>fall. This means if you’re a high school senior, you should submit your FAFSA as early as possible to see how much aid you qualify for to help you pay for college</a:t>
            </a:r>
            <a:r>
              <a:rPr lang="en-US" sz="2200" i="1" dirty="0">
                <a:latin typeface="Arial Narrow" panose="020B0606020202030204" pitchFamily="34" charset="0"/>
              </a:rPr>
              <a:t>.</a:t>
            </a:r>
          </a:p>
          <a:p>
            <a:pPr>
              <a:lnSpc>
                <a:spcPct val="118000"/>
              </a:lnSpc>
            </a:pPr>
            <a:endParaRPr lang="en-US" sz="1100" b="1" i="1" dirty="0">
              <a:latin typeface="Arial Narrow" panose="020B0606020202030204" pitchFamily="34" charset="0"/>
            </a:endParaRPr>
          </a:p>
          <a:p>
            <a:pPr>
              <a:lnSpc>
                <a:spcPct val="118000"/>
              </a:lnSpc>
            </a:pPr>
            <a:endParaRPr lang="en-US" sz="1100" b="1" i="1" dirty="0">
              <a:latin typeface="Arial Narrow" panose="020B0606020202030204" pitchFamily="34" charset="0"/>
            </a:endParaRPr>
          </a:p>
          <a:p>
            <a:pPr>
              <a:lnSpc>
                <a:spcPct val="118000"/>
              </a:lnSpc>
            </a:pPr>
            <a:r>
              <a:rPr lang="en-US" sz="2000" b="1" dirty="0">
                <a:latin typeface="Arial Narrow" panose="020B0606020202030204" pitchFamily="34" charset="0"/>
              </a:rPr>
              <a:t>*</a:t>
            </a:r>
            <a:r>
              <a:rPr lang="en-US" dirty="0">
                <a:latin typeface="Arial Narrow" panose="020B0606020202030204" pitchFamily="34" charset="0"/>
              </a:rPr>
              <a:t>The 2024-25 FAFSA was released December 2023, but the regular release date will go back to October 1 in 2024.</a:t>
            </a:r>
          </a:p>
        </p:txBody>
      </p:sp>
      <p:sp>
        <p:nvSpPr>
          <p:cNvPr id="4" name="Footer Placeholder 3">
            <a:extLst>
              <a:ext uri="{FF2B5EF4-FFF2-40B4-BE49-F238E27FC236}">
                <a16:creationId xmlns:a16="http://schemas.microsoft.com/office/drawing/2014/main" id="{16417046-E8D4-4851-862C-0BF84D8D122B}"/>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3B2CAC"/>
                </a:solidFill>
                <a:effectLst/>
                <a:uLnTx/>
                <a:uFillTx/>
                <a:latin typeface="Arial Narrow" panose="020B0606020202030204" pitchFamily="34" charset="0"/>
                <a:ea typeface="+mn-ea"/>
                <a:cs typeface="+mn-cs"/>
              </a:rPr>
              <a:t>Tell Me About the FAFSA</a:t>
            </a:r>
          </a:p>
        </p:txBody>
      </p:sp>
      <p:sp>
        <p:nvSpPr>
          <p:cNvPr id="5" name="Slide Number Placeholder 4">
            <a:extLst>
              <a:ext uri="{FF2B5EF4-FFF2-40B4-BE49-F238E27FC236}">
                <a16:creationId xmlns:a16="http://schemas.microsoft.com/office/drawing/2014/main" id="{37FC0AEA-646D-49DC-8618-CEFD70130E0C}"/>
              </a:ext>
            </a:extLst>
          </p:cNvPr>
          <p:cNvSpPr>
            <a:spLocks noGrp="1"/>
          </p:cNvSpPr>
          <p:nvPr>
            <p:ph type="sldNum" sz="quarter" idx="12"/>
          </p:nvPr>
        </p:nvSpPr>
        <p:spPr>
          <a:xfrm>
            <a:off x="8905645"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CBEC59-7FF9-4688-98DF-89832A0C9025}" type="slidenum">
              <a:rPr kumimoji="0" lang="en-US" sz="2000" b="0" i="1" u="none" strike="noStrike" kern="1200" cap="none" spc="0" normalizeH="0" baseline="0" noProof="0" smtClean="0">
                <a:ln>
                  <a:noFill/>
                </a:ln>
                <a:solidFill>
                  <a:srgbClr val="FFCD6B"/>
                </a:solidFill>
                <a:effectLst/>
                <a:uLnTx/>
                <a:uFillTx/>
                <a:latin typeface="Arial Narrow" panose="020B0606020202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2000" b="0" i="1" u="none" strike="noStrike" kern="1200" cap="none" spc="0" normalizeH="0" baseline="0" noProof="0" dirty="0">
              <a:ln>
                <a:noFill/>
              </a:ln>
              <a:solidFill>
                <a:srgbClr val="FFCD6B"/>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31377846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FA173-4917-43E5-B91C-3914C1A8D225}"/>
              </a:ext>
            </a:extLst>
          </p:cNvPr>
          <p:cNvSpPr>
            <a:spLocks noGrp="1"/>
          </p:cNvSpPr>
          <p:nvPr>
            <p:ph type="ctrTitle"/>
          </p:nvPr>
        </p:nvSpPr>
        <p:spPr>
          <a:xfrm>
            <a:off x="1692439" y="5648733"/>
            <a:ext cx="8807116" cy="1571359"/>
          </a:xfrm>
        </p:spPr>
        <p:txBody>
          <a:bodyPr>
            <a:noAutofit/>
          </a:bodyPr>
          <a:lstStyle/>
          <a:p>
            <a:r>
              <a:rPr lang="en-US" dirty="0"/>
              <a:t>Tell Me About the FAFSA</a:t>
            </a:r>
            <a:br>
              <a:rPr lang="en-US" sz="5500" dirty="0"/>
            </a:br>
            <a:r>
              <a:rPr lang="en-US" sz="2600" dirty="0">
                <a:solidFill>
                  <a:schemeClr val="tx2"/>
                </a:solidFill>
                <a:latin typeface="Arial Narrow" panose="020B0606020202030204" pitchFamily="34" charset="0"/>
              </a:rPr>
              <a:t>Answers to FAQs Regarding Federal Financial Aid for College</a:t>
            </a:r>
            <a:br>
              <a:rPr lang="en-US" sz="6000" dirty="0">
                <a:solidFill>
                  <a:schemeClr val="tx2"/>
                </a:solidFill>
                <a:latin typeface="Arial Narrow" panose="020B0606020202030204" pitchFamily="34" charset="0"/>
              </a:rPr>
            </a:br>
            <a:br>
              <a:rPr lang="en-US" sz="5500" dirty="0"/>
            </a:br>
            <a:endParaRPr lang="en-US" sz="5500" dirty="0"/>
          </a:p>
        </p:txBody>
      </p:sp>
      <p:sp>
        <p:nvSpPr>
          <p:cNvPr id="3" name="Subtitle 2">
            <a:extLst>
              <a:ext uri="{FF2B5EF4-FFF2-40B4-BE49-F238E27FC236}">
                <a16:creationId xmlns:a16="http://schemas.microsoft.com/office/drawing/2014/main" id="{D099D82B-F86A-4C04-9207-B25F53939FB6}"/>
              </a:ext>
            </a:extLst>
          </p:cNvPr>
          <p:cNvSpPr>
            <a:spLocks noGrp="1"/>
          </p:cNvSpPr>
          <p:nvPr>
            <p:ph type="body" sz="quarter" idx="14"/>
          </p:nvPr>
        </p:nvSpPr>
        <p:spPr/>
        <p:txBody>
          <a:bodyPr>
            <a:normAutofit fontScale="40000" lnSpcReduction="20000"/>
          </a:bodyPr>
          <a:lstStyle/>
          <a:p>
            <a:r>
              <a:rPr lang="en-US" dirty="0">
                <a:latin typeface="Arial Narrow" panose="020B0606020202030204" pitchFamily="34" charset="0"/>
              </a:rPr>
              <a:t>Answers to FAQs Regarding Federal Financial Aid for College</a:t>
            </a:r>
          </a:p>
        </p:txBody>
      </p:sp>
      <p:pic>
        <p:nvPicPr>
          <p:cNvPr id="6" name="Picture 2" descr="E:\Communications\Logos\UCanGo2\UCG2._white_outline.gif">
            <a:extLst>
              <a:ext uri="{FF2B5EF4-FFF2-40B4-BE49-F238E27FC236}">
                <a16:creationId xmlns:a16="http://schemas.microsoft.com/office/drawing/2014/main" id="{D4E434CD-DA17-4C14-8CA5-B51EB9ECFED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2825"/>
            <a:ext cx="3781551" cy="118872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Text Placeholder 3">
            <a:extLst>
              <a:ext uri="{FF2B5EF4-FFF2-40B4-BE49-F238E27FC236}">
                <a16:creationId xmlns:a16="http://schemas.microsoft.com/office/drawing/2014/main" id="{0BF85313-0E37-4D02-BA6E-2E74F13FAEA2}"/>
              </a:ext>
            </a:extLst>
          </p:cNvPr>
          <p:cNvSpPr txBox="1">
            <a:spLocks/>
          </p:cNvSpPr>
          <p:nvPr/>
        </p:nvSpPr>
        <p:spPr>
          <a:xfrm>
            <a:off x="-1083507" y="6351448"/>
            <a:ext cx="2414765" cy="1013103"/>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lang="en-US" sz="3000" b="1" i="0" kern="1200" dirty="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200" b="0" dirty="0">
                <a:solidFill>
                  <a:schemeClr val="bg1"/>
                </a:solidFill>
                <a:latin typeface="Arial Narrow" panose="020B0606020202030204" pitchFamily="34" charset="0"/>
              </a:rPr>
              <a:t>                2024-2025 </a:t>
            </a:r>
          </a:p>
        </p:txBody>
      </p:sp>
      <p:sp>
        <p:nvSpPr>
          <p:cNvPr id="11" name="Subtitle 2">
            <a:extLst>
              <a:ext uri="{FF2B5EF4-FFF2-40B4-BE49-F238E27FC236}">
                <a16:creationId xmlns:a16="http://schemas.microsoft.com/office/drawing/2014/main" id="{A39B4627-0F6D-4547-ADB6-CD203143F046}"/>
              </a:ext>
            </a:extLst>
          </p:cNvPr>
          <p:cNvSpPr txBox="1">
            <a:spLocks/>
          </p:cNvSpPr>
          <p:nvPr/>
        </p:nvSpPr>
        <p:spPr>
          <a:xfrm>
            <a:off x="1692439" y="6204777"/>
            <a:ext cx="10315783" cy="130644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solidFill>
                  <a:schemeClr val="tx2"/>
                </a:solidFill>
                <a:latin typeface="Arial Narrow" panose="020B0606020202030204" pitchFamily="34" charset="0"/>
              </a:rPr>
              <a:t>Learning Module 2: Create an FSA ID</a:t>
            </a:r>
          </a:p>
        </p:txBody>
      </p:sp>
      <p:sp>
        <p:nvSpPr>
          <p:cNvPr id="12" name="Rectangle 11">
            <a:extLst>
              <a:ext uri="{FF2B5EF4-FFF2-40B4-BE49-F238E27FC236}">
                <a16:creationId xmlns:a16="http://schemas.microsoft.com/office/drawing/2014/main" id="{73024784-DC3B-46B4-8B0F-0C236CA8EC50}"/>
              </a:ext>
            </a:extLst>
          </p:cNvPr>
          <p:cNvSpPr/>
          <p:nvPr/>
        </p:nvSpPr>
        <p:spPr>
          <a:xfrm>
            <a:off x="1890775" y="6027946"/>
            <a:ext cx="914400" cy="27432"/>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591617F5-0E19-4913-889D-0FDD8B4A891F}"/>
              </a:ext>
            </a:extLst>
          </p:cNvPr>
          <p:cNvPicPr>
            <a:picLocks noChangeAspect="1"/>
          </p:cNvPicPr>
          <p:nvPr/>
        </p:nvPicPr>
        <p:blipFill>
          <a:blip r:embed="rId3"/>
          <a:stretch>
            <a:fillRect/>
          </a:stretch>
        </p:blipFill>
        <p:spPr>
          <a:xfrm>
            <a:off x="11579968" y="6250177"/>
            <a:ext cx="181053" cy="607823"/>
          </a:xfrm>
          <a:prstGeom prst="rect">
            <a:avLst/>
          </a:prstGeom>
        </p:spPr>
      </p:pic>
      <p:pic>
        <p:nvPicPr>
          <p:cNvPr id="8" name="Picture Placeholder 7">
            <a:extLst>
              <a:ext uri="{FF2B5EF4-FFF2-40B4-BE49-F238E27FC236}">
                <a16:creationId xmlns:a16="http://schemas.microsoft.com/office/drawing/2014/main" id="{6CDB766F-B8A7-470E-95B3-C9BAFD739890}"/>
              </a:ext>
            </a:extLst>
          </p:cNvPr>
          <p:cNvPicPr>
            <a:picLocks noGrp="1" noChangeAspect="1"/>
          </p:cNvPicPr>
          <p:nvPr>
            <p:ph type="pic" sz="quarter" idx="15"/>
          </p:nvPr>
        </p:nvPicPr>
        <p:blipFill>
          <a:blip r:embed="rId4"/>
          <a:srcRect t="10225" b="10225"/>
          <a:stretch>
            <a:fillRect/>
          </a:stretch>
        </p:blipFill>
        <p:spPr>
          <a:xfrm>
            <a:off x="-3" y="0"/>
            <a:ext cx="12191999" cy="4251153"/>
          </a:xfrm>
          <a:prstGeom prst="rect">
            <a:avLst/>
          </a:prstGeom>
        </p:spPr>
      </p:pic>
      <p:pic>
        <p:nvPicPr>
          <p:cNvPr id="15" name="Picture 2" descr="E:\Communications\Logos\UCanGo2\UCG2._white_outline.gif">
            <a:extLst>
              <a:ext uri="{FF2B5EF4-FFF2-40B4-BE49-F238E27FC236}">
                <a16:creationId xmlns:a16="http://schemas.microsoft.com/office/drawing/2014/main" id="{90F8D752-1419-4B72-85DA-E1DE4E87545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205225"/>
            <a:ext cx="3781551" cy="118872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95774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C75E2-C7E9-4CDE-A3E7-DB7E770B97E4}"/>
              </a:ext>
            </a:extLst>
          </p:cNvPr>
          <p:cNvSpPr>
            <a:spLocks noGrp="1"/>
          </p:cNvSpPr>
          <p:nvPr>
            <p:ph type="title"/>
          </p:nvPr>
        </p:nvSpPr>
        <p:spPr>
          <a:xfrm>
            <a:off x="1527519" y="1700327"/>
            <a:ext cx="3764191" cy="1536580"/>
          </a:xfrm>
        </p:spPr>
        <p:txBody>
          <a:bodyPr/>
          <a:lstStyle/>
          <a:p>
            <a:r>
              <a:rPr lang="en-US" dirty="0"/>
              <a:t>What is an FSA ID?</a:t>
            </a:r>
          </a:p>
        </p:txBody>
      </p:sp>
      <p:sp>
        <p:nvSpPr>
          <p:cNvPr id="3" name="Content Placeholder 2">
            <a:extLst>
              <a:ext uri="{FF2B5EF4-FFF2-40B4-BE49-F238E27FC236}">
                <a16:creationId xmlns:a16="http://schemas.microsoft.com/office/drawing/2014/main" id="{D5F2D16A-183F-4A38-8872-766FA01EA75F}"/>
              </a:ext>
            </a:extLst>
          </p:cNvPr>
          <p:cNvSpPr>
            <a:spLocks noGrp="1"/>
          </p:cNvSpPr>
          <p:nvPr>
            <p:ph idx="1"/>
          </p:nvPr>
        </p:nvSpPr>
        <p:spPr>
          <a:xfrm>
            <a:off x="6576441" y="1242289"/>
            <a:ext cx="5000686" cy="4234213"/>
          </a:xfrm>
        </p:spPr>
        <p:txBody>
          <a:bodyPr>
            <a:normAutofit/>
          </a:bodyPr>
          <a:lstStyle/>
          <a:p>
            <a:pPr marL="342900" indent="-342900">
              <a:spcAft>
                <a:spcPts val="600"/>
              </a:spcAft>
              <a:buFont typeface="Arial" panose="020B0604020202020204" pitchFamily="34" charset="0"/>
              <a:buChar char="•"/>
            </a:pPr>
            <a:r>
              <a:rPr lang="en-US" sz="2000" dirty="0">
                <a:latin typeface="Arial Narrow" panose="020B0606020202030204" pitchFamily="34" charset="0"/>
              </a:rPr>
              <a:t>FSA ID = Federal Student Aid Identification</a:t>
            </a:r>
          </a:p>
          <a:p>
            <a:pPr marL="342900" indent="-342900">
              <a:spcAft>
                <a:spcPts val="600"/>
              </a:spcAft>
              <a:buFont typeface="Arial" panose="020B0604020202020204" pitchFamily="34" charset="0"/>
              <a:buChar char="•"/>
            </a:pPr>
            <a:r>
              <a:rPr lang="en-US" sz="2000" dirty="0">
                <a:latin typeface="Arial Narrow" panose="020B0606020202030204" pitchFamily="34" charset="0"/>
              </a:rPr>
              <a:t>Will serve as your unique electronic signature when you complete your FAFSA</a:t>
            </a:r>
          </a:p>
          <a:p>
            <a:pPr marL="342900" indent="-342900">
              <a:spcAft>
                <a:spcPts val="600"/>
              </a:spcAft>
              <a:buFont typeface="Arial" panose="020B0604020202020204" pitchFamily="34" charset="0"/>
              <a:buChar char="•"/>
            </a:pPr>
            <a:r>
              <a:rPr lang="en-US" sz="2000" dirty="0">
                <a:latin typeface="Arial Narrow" panose="020B0606020202030204" pitchFamily="34" charset="0"/>
              </a:rPr>
              <a:t>Will serve as your unique electronic signature if borrow a federal student loan</a:t>
            </a:r>
          </a:p>
          <a:p>
            <a:pPr marL="342900" indent="-342900">
              <a:spcAft>
                <a:spcPts val="600"/>
              </a:spcAft>
              <a:buFont typeface="Arial" panose="020B0604020202020204" pitchFamily="34" charset="0"/>
              <a:buChar char="•"/>
            </a:pPr>
            <a:r>
              <a:rPr lang="en-US" sz="2000" dirty="0">
                <a:latin typeface="Arial Narrow" panose="020B0606020202030204" pitchFamily="34" charset="0"/>
              </a:rPr>
              <a:t>Will be required for all students and parents completing the FAFSA</a:t>
            </a:r>
          </a:p>
          <a:p>
            <a:pPr marL="800100" lvl="1" indent="-342900">
              <a:spcAft>
                <a:spcPts val="600"/>
              </a:spcAft>
              <a:buFont typeface="Courier New" panose="02070309020205020404" pitchFamily="49" charset="0"/>
              <a:buChar char="o"/>
            </a:pPr>
            <a:r>
              <a:rPr lang="en-US" sz="1900" i="0" dirty="0">
                <a:latin typeface="Arial Narrow" panose="020B0606020202030204" pitchFamily="34" charset="0"/>
              </a:rPr>
              <a:t>FSA takes 3-5 days to process</a:t>
            </a:r>
          </a:p>
          <a:p>
            <a:pPr marL="800100" lvl="1" indent="-342900">
              <a:lnSpc>
                <a:spcPct val="108000"/>
              </a:lnSpc>
              <a:buFont typeface="Courier New" panose="02070309020205020404" pitchFamily="49" charset="0"/>
              <a:buChar char="o"/>
            </a:pPr>
            <a:r>
              <a:rPr lang="en-US" sz="1900" i="0" dirty="0">
                <a:latin typeface="Arial Narrow" panose="020B0606020202030204" pitchFamily="34" charset="0"/>
              </a:rPr>
              <a:t>Everyone who creates an FSA ID should start the process a week before beginning their FAFSA</a:t>
            </a:r>
          </a:p>
        </p:txBody>
      </p:sp>
      <p:sp>
        <p:nvSpPr>
          <p:cNvPr id="4" name="Footer Placeholder 3">
            <a:extLst>
              <a:ext uri="{FF2B5EF4-FFF2-40B4-BE49-F238E27FC236}">
                <a16:creationId xmlns:a16="http://schemas.microsoft.com/office/drawing/2014/main" id="{16417046-E8D4-4851-862C-0BF84D8D122B}"/>
              </a:ext>
            </a:extLst>
          </p:cNvPr>
          <p:cNvSpPr>
            <a:spLocks noGrp="1"/>
          </p:cNvSpPr>
          <p:nvPr>
            <p:ph type="ftr" sz="quarter" idx="11"/>
          </p:nvPr>
        </p:nvSpPr>
        <p:spPr/>
        <p:txBody>
          <a:bodyPr/>
          <a:lstStyle/>
          <a:p>
            <a:r>
              <a:rPr lang="en-US" sz="2400" dirty="0">
                <a:latin typeface="Arial Narrow" panose="020B0606020202030204" pitchFamily="34" charset="0"/>
              </a:rPr>
              <a:t>Tell Me About the FAFSA</a:t>
            </a:r>
          </a:p>
        </p:txBody>
      </p:sp>
      <p:sp>
        <p:nvSpPr>
          <p:cNvPr id="5" name="Slide Number Placeholder 4">
            <a:extLst>
              <a:ext uri="{FF2B5EF4-FFF2-40B4-BE49-F238E27FC236}">
                <a16:creationId xmlns:a16="http://schemas.microsoft.com/office/drawing/2014/main" id="{37FC0AEA-646D-49DC-8618-CEFD70130E0C}"/>
              </a:ext>
            </a:extLst>
          </p:cNvPr>
          <p:cNvSpPr>
            <a:spLocks noGrp="1"/>
          </p:cNvSpPr>
          <p:nvPr>
            <p:ph type="sldNum" sz="quarter" idx="12"/>
          </p:nvPr>
        </p:nvSpPr>
        <p:spPr>
          <a:xfrm>
            <a:off x="8910127" y="6492875"/>
            <a:ext cx="2743200" cy="365125"/>
          </a:xfrm>
        </p:spPr>
        <p:txBody>
          <a:bodyPr/>
          <a:lstStyle/>
          <a:p>
            <a:fld id="{95CBEC59-7FF9-4688-98DF-89832A0C9025}" type="slidenum">
              <a:rPr lang="en-US" sz="2000" smtClean="0">
                <a:latin typeface="Arial Narrow" panose="020B0606020202030204" pitchFamily="34" charset="0"/>
              </a:rPr>
              <a:t>21</a:t>
            </a:fld>
            <a:endParaRPr lang="en-US" sz="2000" dirty="0">
              <a:latin typeface="Arial Narrow" panose="020B0606020202030204" pitchFamily="34" charset="0"/>
            </a:endParaRPr>
          </a:p>
        </p:txBody>
      </p:sp>
    </p:spTree>
    <p:extLst>
      <p:ext uri="{BB962C8B-B14F-4D97-AF65-F5344CB8AC3E}">
        <p14:creationId xmlns:p14="http://schemas.microsoft.com/office/powerpoint/2010/main" val="13729251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61CFD-5A17-470B-81FA-CAC727CFE52B}"/>
              </a:ext>
            </a:extLst>
          </p:cNvPr>
          <p:cNvSpPr>
            <a:spLocks noGrp="1"/>
          </p:cNvSpPr>
          <p:nvPr>
            <p:ph type="title"/>
          </p:nvPr>
        </p:nvSpPr>
        <p:spPr>
          <a:xfrm>
            <a:off x="1527520" y="1700327"/>
            <a:ext cx="3663606" cy="1536580"/>
          </a:xfrm>
        </p:spPr>
        <p:txBody>
          <a:bodyPr/>
          <a:lstStyle/>
          <a:p>
            <a:r>
              <a:rPr lang="en-US" dirty="0"/>
              <a:t>What is an FSA ID?</a:t>
            </a:r>
          </a:p>
        </p:txBody>
      </p:sp>
      <p:sp>
        <p:nvSpPr>
          <p:cNvPr id="3" name="Content Placeholder 2">
            <a:extLst>
              <a:ext uri="{FF2B5EF4-FFF2-40B4-BE49-F238E27FC236}">
                <a16:creationId xmlns:a16="http://schemas.microsoft.com/office/drawing/2014/main" id="{6FECD5F8-9F54-4C11-96B8-0B6A590D09E5}"/>
              </a:ext>
            </a:extLst>
          </p:cNvPr>
          <p:cNvSpPr>
            <a:spLocks noGrp="1"/>
          </p:cNvSpPr>
          <p:nvPr>
            <p:ph idx="1"/>
          </p:nvPr>
        </p:nvSpPr>
        <p:spPr>
          <a:xfrm>
            <a:off x="6435298" y="1096075"/>
            <a:ext cx="5214803" cy="4907641"/>
          </a:xfrm>
        </p:spPr>
        <p:txBody>
          <a:bodyPr>
            <a:normAutofit lnSpcReduction="10000"/>
          </a:bodyPr>
          <a:lstStyle/>
          <a:p>
            <a:pPr marL="342900" indent="-342900">
              <a:spcAft>
                <a:spcPts val="600"/>
              </a:spcAft>
              <a:buFont typeface="Arial" panose="020B0604020202020204" pitchFamily="34" charset="0"/>
              <a:buChar char="•"/>
            </a:pPr>
            <a:r>
              <a:rPr lang="en-US" sz="2000" dirty="0">
                <a:latin typeface="Arial Narrow" panose="020B0606020202030204" pitchFamily="34" charset="0"/>
              </a:rPr>
              <a:t>FSA ID is essentially your username and password for the FAFSA </a:t>
            </a:r>
          </a:p>
          <a:p>
            <a:pPr marL="342900" indent="-342900">
              <a:spcAft>
                <a:spcPts val="600"/>
              </a:spcAft>
              <a:buFont typeface="Arial" panose="020B0604020202020204" pitchFamily="34" charset="0"/>
              <a:buChar char="•"/>
            </a:pPr>
            <a:r>
              <a:rPr lang="en-US" sz="2000" dirty="0">
                <a:latin typeface="Arial Narrow" panose="020B0606020202030204" pitchFamily="34" charset="0"/>
              </a:rPr>
              <a:t>Visit </a:t>
            </a:r>
            <a:r>
              <a:rPr lang="en-US" sz="2000" dirty="0">
                <a:latin typeface="Arial Narrow" panose="020B0606020202030204" pitchFamily="34" charset="0"/>
                <a:hlinkClick r:id="rId2"/>
              </a:rPr>
              <a:t>StudentAid.gov/</a:t>
            </a:r>
            <a:r>
              <a:rPr lang="en-US" sz="2000" dirty="0" err="1">
                <a:latin typeface="Arial Narrow" panose="020B0606020202030204" pitchFamily="34" charset="0"/>
                <a:hlinkClick r:id="rId2"/>
              </a:rPr>
              <a:t>fsa</a:t>
            </a:r>
            <a:r>
              <a:rPr lang="en-US" sz="2000" dirty="0">
                <a:latin typeface="Arial Narrow" panose="020B0606020202030204" pitchFamily="34" charset="0"/>
                <a:hlinkClick r:id="rId2"/>
              </a:rPr>
              <a:t>-id/create-account/launch  </a:t>
            </a:r>
            <a:r>
              <a:rPr lang="en-US" sz="2000" dirty="0">
                <a:latin typeface="Arial Narrow" panose="020B0606020202030204" pitchFamily="34" charset="0"/>
              </a:rPr>
              <a:t>to create your FSA ID</a:t>
            </a:r>
          </a:p>
          <a:p>
            <a:pPr marL="342900" indent="-342900">
              <a:spcAft>
                <a:spcPts val="600"/>
              </a:spcAft>
              <a:buFont typeface="Arial" panose="020B0604020202020204" pitchFamily="34" charset="0"/>
              <a:buChar char="•"/>
            </a:pPr>
            <a:r>
              <a:rPr lang="en-US" sz="2000" dirty="0">
                <a:latin typeface="Arial Narrow" panose="020B0606020202030204" pitchFamily="34" charset="0"/>
              </a:rPr>
              <a:t>FSA ID will be required every time you log in to the FAFSA</a:t>
            </a:r>
          </a:p>
          <a:p>
            <a:pPr marL="342900" indent="-342900">
              <a:spcAft>
                <a:spcPts val="600"/>
              </a:spcAft>
              <a:buFont typeface="Arial" panose="020B0604020202020204" pitchFamily="34" charset="0"/>
              <a:buChar char="•"/>
            </a:pPr>
            <a:r>
              <a:rPr lang="en-US" sz="2000" dirty="0">
                <a:latin typeface="Arial Narrow" panose="020B0606020202030204" pitchFamily="34" charset="0"/>
              </a:rPr>
              <a:t>If you’re a dependent student, one or more parents will also need an FSA ID</a:t>
            </a:r>
          </a:p>
          <a:p>
            <a:pPr marL="342900" indent="-342900">
              <a:spcAft>
                <a:spcPts val="600"/>
              </a:spcAft>
              <a:buFont typeface="Arial" panose="020B0604020202020204" pitchFamily="34" charset="0"/>
              <a:buChar char="•"/>
            </a:pPr>
            <a:r>
              <a:rPr lang="en-US" sz="2000" dirty="0">
                <a:latin typeface="Arial Narrow" panose="020B0606020202030204" pitchFamily="34" charset="0"/>
              </a:rPr>
              <a:t>A parent’s FSA ID is created the same way as the student’s FSA ID</a:t>
            </a:r>
          </a:p>
          <a:p>
            <a:pPr marL="342900" indent="-342900">
              <a:spcAft>
                <a:spcPts val="600"/>
              </a:spcAft>
              <a:buFont typeface="Arial" panose="020B0604020202020204" pitchFamily="34" charset="0"/>
              <a:buChar char="•"/>
            </a:pPr>
            <a:r>
              <a:rPr lang="en-US" sz="2000" dirty="0">
                <a:latin typeface="Arial Narrow" panose="020B0606020202030204" pitchFamily="34" charset="0"/>
              </a:rPr>
              <a:t>Each individual creating an FSA ID will need to have their own separate email address</a:t>
            </a:r>
          </a:p>
          <a:p>
            <a:pPr marL="342900" indent="-342900">
              <a:spcAft>
                <a:spcPts val="600"/>
              </a:spcAft>
              <a:buFont typeface="Arial" panose="020B0604020202020204" pitchFamily="34" charset="0"/>
              <a:buChar char="•"/>
            </a:pPr>
            <a:r>
              <a:rPr lang="en-US" sz="2000" dirty="0">
                <a:latin typeface="Arial Narrow" panose="020B0606020202030204" pitchFamily="34" charset="0"/>
              </a:rPr>
              <a:t>Parents without a Social Security Number will now be allowed to create an FSA ID</a:t>
            </a:r>
          </a:p>
        </p:txBody>
      </p:sp>
      <p:sp>
        <p:nvSpPr>
          <p:cNvPr id="4" name="Footer Placeholder 3">
            <a:extLst>
              <a:ext uri="{FF2B5EF4-FFF2-40B4-BE49-F238E27FC236}">
                <a16:creationId xmlns:a16="http://schemas.microsoft.com/office/drawing/2014/main" id="{C079D562-3E71-4BDD-91B1-CEE6957F1A3F}"/>
              </a:ext>
            </a:extLst>
          </p:cNvPr>
          <p:cNvSpPr>
            <a:spLocks noGrp="1"/>
          </p:cNvSpPr>
          <p:nvPr>
            <p:ph type="ftr" sz="quarter" idx="11"/>
          </p:nvPr>
        </p:nvSpPr>
        <p:spPr/>
        <p:txBody>
          <a:bodyPr/>
          <a:lstStyle/>
          <a:p>
            <a:r>
              <a:rPr lang="en-US" sz="2400" dirty="0">
                <a:latin typeface="Arial Narrow" panose="020B0606020202030204" pitchFamily="34" charset="0"/>
              </a:rPr>
              <a:t>Tell Me About the FAFSA</a:t>
            </a:r>
          </a:p>
        </p:txBody>
      </p:sp>
      <p:sp>
        <p:nvSpPr>
          <p:cNvPr id="5" name="Slide Number Placeholder 4">
            <a:extLst>
              <a:ext uri="{FF2B5EF4-FFF2-40B4-BE49-F238E27FC236}">
                <a16:creationId xmlns:a16="http://schemas.microsoft.com/office/drawing/2014/main" id="{73A5CA5C-5700-4424-A7D8-F0676109F644}"/>
              </a:ext>
            </a:extLst>
          </p:cNvPr>
          <p:cNvSpPr>
            <a:spLocks noGrp="1"/>
          </p:cNvSpPr>
          <p:nvPr>
            <p:ph type="sldNum" sz="quarter" idx="12"/>
          </p:nvPr>
        </p:nvSpPr>
        <p:spPr>
          <a:xfrm>
            <a:off x="8906901" y="6479638"/>
            <a:ext cx="2743200" cy="365125"/>
          </a:xfrm>
        </p:spPr>
        <p:txBody>
          <a:bodyPr/>
          <a:lstStyle/>
          <a:p>
            <a:fld id="{95CBEC59-7FF9-4688-98DF-89832A0C9025}" type="slidenum">
              <a:rPr lang="en-US" sz="2000" smtClean="0">
                <a:latin typeface="Arial Narrow" panose="020B0606020202030204" pitchFamily="34" charset="0"/>
              </a:rPr>
              <a:t>22</a:t>
            </a:fld>
            <a:endParaRPr lang="en-US" sz="2000" dirty="0">
              <a:latin typeface="Arial Narrow" panose="020B0606020202030204" pitchFamily="34" charset="0"/>
            </a:endParaRPr>
          </a:p>
        </p:txBody>
      </p:sp>
      <p:sp>
        <p:nvSpPr>
          <p:cNvPr id="6" name="Subtitle 5">
            <a:extLst>
              <a:ext uri="{FF2B5EF4-FFF2-40B4-BE49-F238E27FC236}">
                <a16:creationId xmlns:a16="http://schemas.microsoft.com/office/drawing/2014/main" id="{70B447C1-3DB3-4809-B7CA-EABBA50E394D}"/>
              </a:ext>
            </a:extLst>
          </p:cNvPr>
          <p:cNvSpPr>
            <a:spLocks noGrp="1"/>
          </p:cNvSpPr>
          <p:nvPr>
            <p:ph type="subTitle" idx="13"/>
          </p:nvPr>
        </p:nvSpPr>
        <p:spPr/>
        <p:txBody>
          <a:bodyPr/>
          <a:lstStyle/>
          <a:p>
            <a:r>
              <a:rPr lang="en-US" dirty="0"/>
              <a:t> </a:t>
            </a:r>
          </a:p>
        </p:txBody>
      </p:sp>
    </p:spTree>
    <p:extLst>
      <p:ext uri="{BB962C8B-B14F-4D97-AF65-F5344CB8AC3E}">
        <p14:creationId xmlns:p14="http://schemas.microsoft.com/office/powerpoint/2010/main" val="24381410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61691-AA95-4A76-A541-C769E652FA67}"/>
              </a:ext>
            </a:extLst>
          </p:cNvPr>
          <p:cNvSpPr>
            <a:spLocks noGrp="1"/>
          </p:cNvSpPr>
          <p:nvPr>
            <p:ph type="title"/>
          </p:nvPr>
        </p:nvSpPr>
        <p:spPr/>
        <p:txBody>
          <a:bodyPr/>
          <a:lstStyle/>
          <a:p>
            <a:r>
              <a:rPr lang="en-US" dirty="0"/>
              <a:t>FSA ID Tips</a:t>
            </a:r>
          </a:p>
        </p:txBody>
      </p:sp>
      <p:sp>
        <p:nvSpPr>
          <p:cNvPr id="3" name="Content Placeholder 2">
            <a:extLst>
              <a:ext uri="{FF2B5EF4-FFF2-40B4-BE49-F238E27FC236}">
                <a16:creationId xmlns:a16="http://schemas.microsoft.com/office/drawing/2014/main" id="{B4F19A6C-A0FA-42CE-BECC-A71325A2C4EF}"/>
              </a:ext>
            </a:extLst>
          </p:cNvPr>
          <p:cNvSpPr>
            <a:spLocks noGrp="1"/>
          </p:cNvSpPr>
          <p:nvPr>
            <p:ph idx="1"/>
          </p:nvPr>
        </p:nvSpPr>
        <p:spPr>
          <a:xfrm>
            <a:off x="6385075" y="1185275"/>
            <a:ext cx="5368775" cy="4708101"/>
          </a:xfrm>
        </p:spPr>
        <p:txBody>
          <a:bodyPr>
            <a:normAutofit/>
          </a:bodyPr>
          <a:lstStyle/>
          <a:p>
            <a:pPr marL="342900" indent="-342900">
              <a:lnSpc>
                <a:spcPct val="108000"/>
              </a:lnSpc>
              <a:spcAft>
                <a:spcPts val="600"/>
              </a:spcAft>
              <a:buFont typeface="Arial" panose="020B0604020202020204" pitchFamily="34" charset="0"/>
              <a:buChar char="•"/>
            </a:pPr>
            <a:r>
              <a:rPr lang="en-US" sz="2000" dirty="0">
                <a:latin typeface="Arial Narrow" panose="020B0606020202030204" pitchFamily="34" charset="0"/>
              </a:rPr>
              <a:t>Enter your name and SSN exactly as they appear on your Social Security card</a:t>
            </a:r>
          </a:p>
          <a:p>
            <a:pPr marL="342900" indent="-342900">
              <a:lnSpc>
                <a:spcPct val="108000"/>
              </a:lnSpc>
              <a:spcAft>
                <a:spcPts val="600"/>
              </a:spcAft>
              <a:buFont typeface="Arial" panose="020B0604020202020204" pitchFamily="34" charset="0"/>
              <a:buChar char="•"/>
            </a:pPr>
            <a:r>
              <a:rPr lang="en-US" sz="2000" dirty="0">
                <a:latin typeface="Arial Narrow" panose="020B0606020202030204" pitchFamily="34" charset="0"/>
              </a:rPr>
              <a:t>Use a personal email address (not one from your school or place of employment)</a:t>
            </a:r>
          </a:p>
          <a:p>
            <a:pPr marL="342900" indent="-342900">
              <a:lnSpc>
                <a:spcPct val="108000"/>
              </a:lnSpc>
              <a:spcAft>
                <a:spcPts val="600"/>
              </a:spcAft>
              <a:buFont typeface="Arial" panose="020B0604020202020204" pitchFamily="34" charset="0"/>
              <a:buChar char="•"/>
            </a:pPr>
            <a:r>
              <a:rPr lang="en-US" sz="2000" dirty="0">
                <a:latin typeface="Arial Narrow" panose="020B0606020202030204" pitchFamily="34" charset="0"/>
              </a:rPr>
              <a:t>Provide a permanent mailing address (best to use your parents’ address)</a:t>
            </a:r>
          </a:p>
          <a:p>
            <a:pPr marL="342900" indent="-342900">
              <a:lnSpc>
                <a:spcPct val="108000"/>
              </a:lnSpc>
              <a:spcAft>
                <a:spcPts val="600"/>
              </a:spcAft>
              <a:buFont typeface="Arial" panose="020B0604020202020204" pitchFamily="34" charset="0"/>
              <a:buChar char="•"/>
            </a:pPr>
            <a:r>
              <a:rPr lang="en-US" sz="2000" dirty="0">
                <a:latin typeface="Arial Narrow" panose="020B0606020202030204" pitchFamily="34" charset="0"/>
              </a:rPr>
              <a:t>Cannot use the same email and/or phone number as your parent, if they will be creating an FSA ID</a:t>
            </a:r>
          </a:p>
        </p:txBody>
      </p:sp>
      <p:sp>
        <p:nvSpPr>
          <p:cNvPr id="4" name="Footer Placeholder 3">
            <a:extLst>
              <a:ext uri="{FF2B5EF4-FFF2-40B4-BE49-F238E27FC236}">
                <a16:creationId xmlns:a16="http://schemas.microsoft.com/office/drawing/2014/main" id="{70E44985-5DB8-475A-B237-D4B868768E37}"/>
              </a:ext>
            </a:extLst>
          </p:cNvPr>
          <p:cNvSpPr>
            <a:spLocks noGrp="1"/>
          </p:cNvSpPr>
          <p:nvPr>
            <p:ph type="ftr" sz="quarter" idx="11"/>
          </p:nvPr>
        </p:nvSpPr>
        <p:spPr/>
        <p:txBody>
          <a:bodyPr/>
          <a:lstStyle/>
          <a:p>
            <a:r>
              <a:rPr lang="en-US" sz="2400" dirty="0">
                <a:latin typeface="Arial Narrow" panose="020B0606020202030204" pitchFamily="34" charset="0"/>
              </a:rPr>
              <a:t>Tell Me About the FAFSA</a:t>
            </a:r>
          </a:p>
        </p:txBody>
      </p:sp>
      <p:sp>
        <p:nvSpPr>
          <p:cNvPr id="5" name="Slide Number Placeholder 4">
            <a:extLst>
              <a:ext uri="{FF2B5EF4-FFF2-40B4-BE49-F238E27FC236}">
                <a16:creationId xmlns:a16="http://schemas.microsoft.com/office/drawing/2014/main" id="{3BAD5D11-C708-4F70-B47E-B41628B4BF98}"/>
              </a:ext>
            </a:extLst>
          </p:cNvPr>
          <p:cNvSpPr>
            <a:spLocks noGrp="1"/>
          </p:cNvSpPr>
          <p:nvPr>
            <p:ph type="sldNum" sz="quarter" idx="12"/>
          </p:nvPr>
        </p:nvSpPr>
        <p:spPr>
          <a:xfrm>
            <a:off x="8916426" y="6489163"/>
            <a:ext cx="2743200" cy="365125"/>
          </a:xfrm>
        </p:spPr>
        <p:txBody>
          <a:bodyPr/>
          <a:lstStyle/>
          <a:p>
            <a:fld id="{95CBEC59-7FF9-4688-98DF-89832A0C9025}" type="slidenum">
              <a:rPr lang="en-US" sz="2000" smtClean="0">
                <a:latin typeface="Arial Narrow" panose="020B0606020202030204" pitchFamily="34" charset="0"/>
              </a:rPr>
              <a:t>23</a:t>
            </a:fld>
            <a:endParaRPr lang="en-US" sz="2000" dirty="0">
              <a:latin typeface="Arial Narrow" panose="020B0606020202030204" pitchFamily="34" charset="0"/>
            </a:endParaRPr>
          </a:p>
        </p:txBody>
      </p:sp>
      <p:sp>
        <p:nvSpPr>
          <p:cNvPr id="6" name="Subtitle 5">
            <a:extLst>
              <a:ext uri="{FF2B5EF4-FFF2-40B4-BE49-F238E27FC236}">
                <a16:creationId xmlns:a16="http://schemas.microsoft.com/office/drawing/2014/main" id="{6694E215-57E7-44A7-A615-8678F4B8B11E}"/>
              </a:ext>
            </a:extLst>
          </p:cNvPr>
          <p:cNvSpPr>
            <a:spLocks noGrp="1"/>
          </p:cNvSpPr>
          <p:nvPr>
            <p:ph type="subTitle" idx="13"/>
          </p:nvPr>
        </p:nvSpPr>
        <p:spPr/>
        <p:txBody>
          <a:bodyPr/>
          <a:lstStyle/>
          <a:p>
            <a:r>
              <a:rPr lang="en-US" dirty="0"/>
              <a:t> </a:t>
            </a:r>
          </a:p>
        </p:txBody>
      </p:sp>
    </p:spTree>
    <p:extLst>
      <p:ext uri="{BB962C8B-B14F-4D97-AF65-F5344CB8AC3E}">
        <p14:creationId xmlns:p14="http://schemas.microsoft.com/office/powerpoint/2010/main" val="13444192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DC264-7153-4D04-A714-8F6BFA7FE47E}"/>
              </a:ext>
            </a:extLst>
          </p:cNvPr>
          <p:cNvSpPr>
            <a:spLocks noGrp="1"/>
          </p:cNvSpPr>
          <p:nvPr>
            <p:ph type="title"/>
          </p:nvPr>
        </p:nvSpPr>
        <p:spPr/>
        <p:txBody>
          <a:bodyPr/>
          <a:lstStyle/>
          <a:p>
            <a:r>
              <a:rPr lang="en-US" dirty="0"/>
              <a:t>FSA ID</a:t>
            </a:r>
          </a:p>
        </p:txBody>
      </p:sp>
      <p:sp>
        <p:nvSpPr>
          <p:cNvPr id="3" name="Content Placeholder 2">
            <a:extLst>
              <a:ext uri="{FF2B5EF4-FFF2-40B4-BE49-F238E27FC236}">
                <a16:creationId xmlns:a16="http://schemas.microsoft.com/office/drawing/2014/main" id="{6EC2E9F2-3DA4-4284-804B-29DE3AF4A748}"/>
              </a:ext>
            </a:extLst>
          </p:cNvPr>
          <p:cNvSpPr>
            <a:spLocks noGrp="1"/>
          </p:cNvSpPr>
          <p:nvPr>
            <p:ph idx="1"/>
          </p:nvPr>
        </p:nvSpPr>
        <p:spPr>
          <a:xfrm>
            <a:off x="6466652" y="871251"/>
            <a:ext cx="4766197" cy="5621623"/>
          </a:xfrm>
        </p:spPr>
        <p:txBody>
          <a:bodyPr>
            <a:normAutofit/>
          </a:bodyPr>
          <a:lstStyle/>
          <a:p>
            <a:pPr>
              <a:lnSpc>
                <a:spcPct val="108000"/>
              </a:lnSpc>
              <a:spcAft>
                <a:spcPts val="600"/>
              </a:spcAft>
            </a:pPr>
            <a:r>
              <a:rPr lang="en-US" sz="2000" dirty="0">
                <a:latin typeface="Arial Narrow" panose="020B0606020202030204" pitchFamily="34" charset="0"/>
              </a:rPr>
              <a:t>To verify your information when you access the FAFSA form, Federal Student Aid recommends that you set up an authentication method to utilize two-step verification. You may use one of these methods:</a:t>
            </a:r>
          </a:p>
          <a:p>
            <a:pPr marL="342900" indent="-342900">
              <a:buFont typeface="Arial" panose="020B0604020202020204" pitchFamily="34" charset="0"/>
              <a:buChar char="•"/>
            </a:pPr>
            <a:r>
              <a:rPr lang="en-US" sz="2000" dirty="0">
                <a:latin typeface="Arial Narrow" panose="020B0606020202030204" pitchFamily="34" charset="0"/>
              </a:rPr>
              <a:t>SMS Text</a:t>
            </a:r>
          </a:p>
          <a:p>
            <a:pPr marL="342900" indent="-342900">
              <a:buFont typeface="Arial" panose="020B0604020202020204" pitchFamily="34" charset="0"/>
              <a:buChar char="•"/>
            </a:pPr>
            <a:r>
              <a:rPr lang="en-US" sz="2000" dirty="0">
                <a:latin typeface="Arial Narrow" panose="020B0606020202030204" pitchFamily="34" charset="0"/>
              </a:rPr>
              <a:t>Email</a:t>
            </a:r>
          </a:p>
          <a:p>
            <a:pPr marL="342900" indent="-342900">
              <a:spcAft>
                <a:spcPts val="600"/>
              </a:spcAft>
              <a:buFont typeface="Arial" panose="020B0604020202020204" pitchFamily="34" charset="0"/>
              <a:buChar char="•"/>
            </a:pPr>
            <a:r>
              <a:rPr lang="en-US" sz="2000" dirty="0">
                <a:latin typeface="Arial Narrow" panose="020B0606020202030204" pitchFamily="34" charset="0"/>
              </a:rPr>
              <a:t>Authenticator App</a:t>
            </a:r>
          </a:p>
          <a:p>
            <a:pPr marL="800100" lvl="1" indent="-342900">
              <a:spcAft>
                <a:spcPts val="600"/>
              </a:spcAft>
              <a:buFont typeface="Courier New" panose="02070309020205020404" pitchFamily="49" charset="0"/>
              <a:buChar char="o"/>
            </a:pPr>
            <a:r>
              <a:rPr lang="en-US" sz="1900" i="0" dirty="0">
                <a:latin typeface="Arial Narrow" panose="020B0606020202030204" pitchFamily="34" charset="0"/>
              </a:rPr>
              <a:t>Google Authenticator</a:t>
            </a:r>
          </a:p>
          <a:p>
            <a:pPr marL="800100" lvl="1" indent="-342900">
              <a:spcAft>
                <a:spcPts val="600"/>
              </a:spcAft>
              <a:buFont typeface="Courier New" panose="02070309020205020404" pitchFamily="49" charset="0"/>
              <a:buChar char="o"/>
            </a:pPr>
            <a:r>
              <a:rPr lang="en-US" sz="1900" i="0" dirty="0">
                <a:latin typeface="Arial Narrow" panose="020B0606020202030204" pitchFamily="34" charset="0"/>
              </a:rPr>
              <a:t>Microsoft Authenticator</a:t>
            </a:r>
          </a:p>
          <a:p>
            <a:pPr marL="800100" lvl="1" indent="-342900">
              <a:spcAft>
                <a:spcPts val="600"/>
              </a:spcAft>
              <a:buFont typeface="Courier New" panose="02070309020205020404" pitchFamily="49" charset="0"/>
              <a:buChar char="o"/>
            </a:pPr>
            <a:r>
              <a:rPr lang="en-US" sz="1900" i="0" dirty="0" err="1">
                <a:latin typeface="Arial Narrow" panose="020B0606020202030204" pitchFamily="34" charset="0"/>
              </a:rPr>
              <a:t>Authy</a:t>
            </a:r>
            <a:endParaRPr lang="en-US" sz="1900" i="0" dirty="0">
              <a:latin typeface="Arial Narrow" panose="020B0606020202030204" pitchFamily="34" charset="0"/>
            </a:endParaRPr>
          </a:p>
          <a:p>
            <a:pPr marL="800100" lvl="1" indent="-342900">
              <a:spcAft>
                <a:spcPts val="600"/>
              </a:spcAft>
              <a:buFont typeface="Courier New" panose="02070309020205020404" pitchFamily="49" charset="0"/>
              <a:buChar char="o"/>
            </a:pPr>
            <a:r>
              <a:rPr lang="en-US" sz="1900" i="0" dirty="0">
                <a:latin typeface="Arial Narrow" panose="020B0606020202030204" pitchFamily="34" charset="0"/>
              </a:rPr>
              <a:t>LastPass</a:t>
            </a:r>
          </a:p>
          <a:p>
            <a:pPr marL="800100" lvl="1" indent="-342900">
              <a:spcAft>
                <a:spcPts val="600"/>
              </a:spcAft>
              <a:buFont typeface="Courier New" panose="02070309020205020404" pitchFamily="49" charset="0"/>
              <a:buChar char="o"/>
            </a:pPr>
            <a:r>
              <a:rPr lang="en-US" sz="1900" i="0" dirty="0" err="1">
                <a:latin typeface="Arial Narrow" panose="020B0606020202030204" pitchFamily="34" charset="0"/>
              </a:rPr>
              <a:t>DuoMobile</a:t>
            </a:r>
            <a:endParaRPr lang="en-US" sz="1900" i="0" dirty="0">
              <a:latin typeface="Arial Narrow" panose="020B0606020202030204" pitchFamily="34" charset="0"/>
            </a:endParaRPr>
          </a:p>
          <a:p>
            <a:pPr marL="800100" lvl="1" indent="-342900">
              <a:spcAft>
                <a:spcPts val="600"/>
              </a:spcAft>
              <a:buFont typeface="Courier New" panose="02070309020205020404" pitchFamily="49" charset="0"/>
              <a:buChar char="o"/>
            </a:pPr>
            <a:r>
              <a:rPr lang="en-US" sz="1900" i="0" dirty="0">
                <a:latin typeface="Arial Narrow" panose="020B0606020202030204" pitchFamily="34" charset="0"/>
              </a:rPr>
              <a:t>Download an authenticator app from Federal Student Aid</a:t>
            </a:r>
          </a:p>
        </p:txBody>
      </p:sp>
      <p:sp>
        <p:nvSpPr>
          <p:cNvPr id="4" name="Footer Placeholder 3">
            <a:extLst>
              <a:ext uri="{FF2B5EF4-FFF2-40B4-BE49-F238E27FC236}">
                <a16:creationId xmlns:a16="http://schemas.microsoft.com/office/drawing/2014/main" id="{9E2A44CD-5287-418B-9151-525591CA630F}"/>
              </a:ext>
            </a:extLst>
          </p:cNvPr>
          <p:cNvSpPr>
            <a:spLocks noGrp="1"/>
          </p:cNvSpPr>
          <p:nvPr>
            <p:ph type="ftr" sz="quarter" idx="11"/>
          </p:nvPr>
        </p:nvSpPr>
        <p:spPr>
          <a:xfrm>
            <a:off x="599049" y="6370100"/>
            <a:ext cx="3256673" cy="365125"/>
          </a:xfrm>
        </p:spPr>
        <p:txBody>
          <a:bodyPr/>
          <a:lstStyle/>
          <a:p>
            <a:r>
              <a:rPr lang="en-US" sz="2400" dirty="0">
                <a:latin typeface="Arial Narrow" panose="020B0606020202030204" pitchFamily="34" charset="0"/>
              </a:rPr>
              <a:t>Tell Me About the FAFSA	</a:t>
            </a:r>
          </a:p>
        </p:txBody>
      </p:sp>
      <p:sp>
        <p:nvSpPr>
          <p:cNvPr id="5" name="Slide Number Placeholder 4">
            <a:extLst>
              <a:ext uri="{FF2B5EF4-FFF2-40B4-BE49-F238E27FC236}">
                <a16:creationId xmlns:a16="http://schemas.microsoft.com/office/drawing/2014/main" id="{20BCFAE3-8DD8-4957-9B44-C72151758BCA}"/>
              </a:ext>
            </a:extLst>
          </p:cNvPr>
          <p:cNvSpPr>
            <a:spLocks noGrp="1"/>
          </p:cNvSpPr>
          <p:nvPr>
            <p:ph type="sldNum" sz="quarter" idx="12"/>
          </p:nvPr>
        </p:nvSpPr>
        <p:spPr>
          <a:xfrm>
            <a:off x="8849751" y="6492875"/>
            <a:ext cx="2743200" cy="365125"/>
          </a:xfrm>
        </p:spPr>
        <p:txBody>
          <a:bodyPr/>
          <a:lstStyle/>
          <a:p>
            <a:fld id="{95CBEC59-7FF9-4688-98DF-89832A0C9025}" type="slidenum">
              <a:rPr lang="en-US" sz="2000" smtClean="0">
                <a:latin typeface="Arial Narrow" panose="020B0606020202030204" pitchFamily="34" charset="0"/>
              </a:rPr>
              <a:t>24</a:t>
            </a:fld>
            <a:endParaRPr lang="en-US" sz="2000" dirty="0">
              <a:latin typeface="Arial Narrow" panose="020B0606020202030204" pitchFamily="34" charset="0"/>
            </a:endParaRPr>
          </a:p>
        </p:txBody>
      </p:sp>
      <p:sp>
        <p:nvSpPr>
          <p:cNvPr id="6" name="Subtitle 5">
            <a:extLst>
              <a:ext uri="{FF2B5EF4-FFF2-40B4-BE49-F238E27FC236}">
                <a16:creationId xmlns:a16="http://schemas.microsoft.com/office/drawing/2014/main" id="{629894A1-1AD3-4553-A779-1E0F7E15FFEA}"/>
              </a:ext>
            </a:extLst>
          </p:cNvPr>
          <p:cNvSpPr>
            <a:spLocks noGrp="1"/>
          </p:cNvSpPr>
          <p:nvPr>
            <p:ph type="subTitle" idx="13"/>
          </p:nvPr>
        </p:nvSpPr>
        <p:spPr/>
        <p:txBody>
          <a:bodyPr/>
          <a:lstStyle/>
          <a:p>
            <a:r>
              <a:rPr lang="en-US" dirty="0">
                <a:latin typeface="Arial Narrow" panose="020B0606020202030204" pitchFamily="34" charset="0"/>
              </a:rPr>
              <a:t>Two-Step Verification</a:t>
            </a:r>
          </a:p>
        </p:txBody>
      </p:sp>
    </p:spTree>
    <p:extLst>
      <p:ext uri="{BB962C8B-B14F-4D97-AF65-F5344CB8AC3E}">
        <p14:creationId xmlns:p14="http://schemas.microsoft.com/office/powerpoint/2010/main" val="8616191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EFA0E-D18D-42A0-90B4-9486B6ACE069}"/>
              </a:ext>
            </a:extLst>
          </p:cNvPr>
          <p:cNvSpPr>
            <a:spLocks noGrp="1"/>
          </p:cNvSpPr>
          <p:nvPr>
            <p:ph type="title"/>
          </p:nvPr>
        </p:nvSpPr>
        <p:spPr/>
        <p:txBody>
          <a:bodyPr/>
          <a:lstStyle/>
          <a:p>
            <a:r>
              <a:rPr lang="en-US" dirty="0"/>
              <a:t>One-Use Backup Code</a:t>
            </a:r>
          </a:p>
        </p:txBody>
      </p:sp>
      <p:sp>
        <p:nvSpPr>
          <p:cNvPr id="3" name="Content Placeholder 2">
            <a:extLst>
              <a:ext uri="{FF2B5EF4-FFF2-40B4-BE49-F238E27FC236}">
                <a16:creationId xmlns:a16="http://schemas.microsoft.com/office/drawing/2014/main" id="{2C20B4DF-4406-41E0-9E04-A4718DED5A5A}"/>
              </a:ext>
            </a:extLst>
          </p:cNvPr>
          <p:cNvSpPr>
            <a:spLocks noGrp="1"/>
          </p:cNvSpPr>
          <p:nvPr>
            <p:ph idx="1"/>
          </p:nvPr>
        </p:nvSpPr>
        <p:spPr>
          <a:xfrm>
            <a:off x="6432130" y="1004203"/>
            <a:ext cx="4968592" cy="5183335"/>
          </a:xfrm>
        </p:spPr>
        <p:txBody>
          <a:bodyPr>
            <a:normAutofit/>
          </a:bodyPr>
          <a:lstStyle/>
          <a:p>
            <a:pPr>
              <a:lnSpc>
                <a:spcPct val="108000"/>
              </a:lnSpc>
              <a:spcAft>
                <a:spcPts val="600"/>
              </a:spcAft>
            </a:pPr>
            <a:r>
              <a:rPr lang="en-US" sz="2000" dirty="0">
                <a:latin typeface="Arial Narrow" panose="020B0606020202030204" pitchFamily="34" charset="0"/>
              </a:rPr>
              <a:t>A one-use backup code will be generated when you create your FSA ID account or when you enable two-step verification. This backup code lets you access your account if you can’t use the two-step verification method.</a:t>
            </a:r>
          </a:p>
          <a:p>
            <a:pPr>
              <a:lnSpc>
                <a:spcPct val="108000"/>
              </a:lnSpc>
            </a:pPr>
            <a:r>
              <a:rPr lang="en-US" sz="2000" dirty="0">
                <a:latin typeface="Arial Narrow" panose="020B0606020202030204" pitchFamily="34" charset="0"/>
              </a:rPr>
              <a:t>Store your backup code somewhere safe. If it gets lost, log in to your account and  select “Generate a New Backup Code” under “Two-Step  Verification” in Settings. If this doesn’t work, contact Student Aid at 800-4-FED-AID (800-433-3243) for assistance.</a:t>
            </a:r>
          </a:p>
          <a:p>
            <a:pPr>
              <a:lnSpc>
                <a:spcPct val="108000"/>
              </a:lnSpc>
            </a:pPr>
            <a:endParaRPr lang="en-US" sz="2000" dirty="0">
              <a:latin typeface="Arial Narrow" panose="020B0606020202030204" pitchFamily="34" charset="0"/>
            </a:endParaRPr>
          </a:p>
          <a:p>
            <a:pPr>
              <a:lnSpc>
                <a:spcPct val="108000"/>
              </a:lnSpc>
            </a:pPr>
            <a:r>
              <a:rPr lang="en-US" sz="2000" dirty="0">
                <a:latin typeface="Arial Narrow" panose="020B0606020202030204" pitchFamily="34" charset="0"/>
              </a:rPr>
              <a:t>NOTE: </a:t>
            </a:r>
            <a:r>
              <a:rPr lang="en-US" sz="2000" u="sng" dirty="0">
                <a:latin typeface="Arial Narrow" panose="020B0606020202030204" pitchFamily="34" charset="0"/>
              </a:rPr>
              <a:t>Your backup code can only be used once.</a:t>
            </a:r>
          </a:p>
          <a:p>
            <a:endParaRPr lang="en-US" dirty="0"/>
          </a:p>
        </p:txBody>
      </p:sp>
      <p:sp>
        <p:nvSpPr>
          <p:cNvPr id="4" name="Footer Placeholder 3">
            <a:extLst>
              <a:ext uri="{FF2B5EF4-FFF2-40B4-BE49-F238E27FC236}">
                <a16:creationId xmlns:a16="http://schemas.microsoft.com/office/drawing/2014/main" id="{90ADB31F-EF3C-4F25-B65B-9F4D510C444C}"/>
              </a:ext>
            </a:extLst>
          </p:cNvPr>
          <p:cNvSpPr>
            <a:spLocks noGrp="1"/>
          </p:cNvSpPr>
          <p:nvPr>
            <p:ph type="ftr" sz="quarter" idx="11"/>
          </p:nvPr>
        </p:nvSpPr>
        <p:spPr/>
        <p:txBody>
          <a:bodyPr/>
          <a:lstStyle/>
          <a:p>
            <a:r>
              <a:rPr lang="en-US" sz="2400" dirty="0">
                <a:latin typeface="Arial Narrow" panose="020B0606020202030204" pitchFamily="34" charset="0"/>
              </a:rPr>
              <a:t>Tell Me About the FAFSA</a:t>
            </a:r>
          </a:p>
        </p:txBody>
      </p:sp>
      <p:sp>
        <p:nvSpPr>
          <p:cNvPr id="5" name="Slide Number Placeholder 4">
            <a:extLst>
              <a:ext uri="{FF2B5EF4-FFF2-40B4-BE49-F238E27FC236}">
                <a16:creationId xmlns:a16="http://schemas.microsoft.com/office/drawing/2014/main" id="{8DFF6D7F-D109-4422-BA81-EFDD2BCDAF2B}"/>
              </a:ext>
            </a:extLst>
          </p:cNvPr>
          <p:cNvSpPr>
            <a:spLocks noGrp="1"/>
          </p:cNvSpPr>
          <p:nvPr>
            <p:ph type="sldNum" sz="quarter" idx="12"/>
          </p:nvPr>
        </p:nvSpPr>
        <p:spPr>
          <a:xfrm>
            <a:off x="8916426" y="6492875"/>
            <a:ext cx="2743200" cy="365125"/>
          </a:xfrm>
        </p:spPr>
        <p:txBody>
          <a:bodyPr/>
          <a:lstStyle/>
          <a:p>
            <a:fld id="{95CBEC59-7FF9-4688-98DF-89832A0C9025}" type="slidenum">
              <a:rPr lang="en-US" sz="2000" smtClean="0">
                <a:latin typeface="Arial Narrow" panose="020B0606020202030204" pitchFamily="34" charset="0"/>
              </a:rPr>
              <a:t>25</a:t>
            </a:fld>
            <a:endParaRPr lang="en-US" sz="2000" dirty="0">
              <a:latin typeface="Arial Narrow" panose="020B0606020202030204" pitchFamily="34" charset="0"/>
            </a:endParaRPr>
          </a:p>
        </p:txBody>
      </p:sp>
      <p:sp>
        <p:nvSpPr>
          <p:cNvPr id="6" name="Subtitle 5">
            <a:extLst>
              <a:ext uri="{FF2B5EF4-FFF2-40B4-BE49-F238E27FC236}">
                <a16:creationId xmlns:a16="http://schemas.microsoft.com/office/drawing/2014/main" id="{7CFD47C2-CF6E-4742-899E-976018510B8E}"/>
              </a:ext>
            </a:extLst>
          </p:cNvPr>
          <p:cNvSpPr>
            <a:spLocks noGrp="1"/>
          </p:cNvSpPr>
          <p:nvPr>
            <p:ph type="subTitle" idx="13"/>
          </p:nvPr>
        </p:nvSpPr>
        <p:spPr/>
        <p:txBody>
          <a:bodyPr/>
          <a:lstStyle/>
          <a:p>
            <a:r>
              <a:rPr lang="en-US" dirty="0"/>
              <a:t> </a:t>
            </a:r>
          </a:p>
        </p:txBody>
      </p:sp>
    </p:spTree>
    <p:extLst>
      <p:ext uri="{BB962C8B-B14F-4D97-AF65-F5344CB8AC3E}">
        <p14:creationId xmlns:p14="http://schemas.microsoft.com/office/powerpoint/2010/main" val="5530695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13D1D-3334-4988-91D1-80717411A92E}"/>
              </a:ext>
            </a:extLst>
          </p:cNvPr>
          <p:cNvSpPr>
            <a:spLocks noGrp="1"/>
          </p:cNvSpPr>
          <p:nvPr>
            <p:ph type="title"/>
          </p:nvPr>
        </p:nvSpPr>
        <p:spPr/>
        <p:txBody>
          <a:bodyPr/>
          <a:lstStyle/>
          <a:p>
            <a:r>
              <a:rPr lang="en-US" dirty="0"/>
              <a:t>Create an </a:t>
            </a:r>
            <a:br>
              <a:rPr lang="en-US" dirty="0"/>
            </a:br>
            <a:r>
              <a:rPr lang="en-US" dirty="0"/>
              <a:t> FSA ID	</a:t>
            </a:r>
          </a:p>
        </p:txBody>
      </p:sp>
      <p:sp>
        <p:nvSpPr>
          <p:cNvPr id="3" name="Content Placeholder 2">
            <a:extLst>
              <a:ext uri="{FF2B5EF4-FFF2-40B4-BE49-F238E27FC236}">
                <a16:creationId xmlns:a16="http://schemas.microsoft.com/office/drawing/2014/main" id="{0A055BB7-49C1-4847-9307-67CE0E45E83F}"/>
              </a:ext>
            </a:extLst>
          </p:cNvPr>
          <p:cNvSpPr>
            <a:spLocks noGrp="1"/>
          </p:cNvSpPr>
          <p:nvPr>
            <p:ph idx="1"/>
          </p:nvPr>
        </p:nvSpPr>
        <p:spPr>
          <a:xfrm>
            <a:off x="6520928" y="1488559"/>
            <a:ext cx="4813822" cy="3880882"/>
          </a:xfrm>
        </p:spPr>
        <p:txBody>
          <a:bodyPr>
            <a:normAutofit/>
          </a:bodyPr>
          <a:lstStyle/>
          <a:p>
            <a:pPr>
              <a:lnSpc>
                <a:spcPct val="108000"/>
              </a:lnSpc>
            </a:pPr>
            <a:r>
              <a:rPr lang="en-US" sz="2000" dirty="0">
                <a:latin typeface="Arial Narrow" panose="020B0606020202030204" pitchFamily="34" charset="0"/>
              </a:rPr>
              <a:t>Are you currently homeless or self-supporting and at risk of being homeless? Follow these instructions when providing a mailing address for your FSA ID and on your FAFSA.</a:t>
            </a:r>
          </a:p>
          <a:p>
            <a:pPr>
              <a:lnSpc>
                <a:spcPct val="108000"/>
              </a:lnSpc>
            </a:pPr>
            <a:endParaRPr lang="en-US" sz="2000" dirty="0">
              <a:latin typeface="Arial Narrow" panose="020B0606020202030204" pitchFamily="34" charset="0"/>
            </a:endParaRPr>
          </a:p>
          <a:p>
            <a:pPr marL="342900" indent="-342900">
              <a:lnSpc>
                <a:spcPct val="108000"/>
              </a:lnSpc>
              <a:buFont typeface="Arial" panose="020B0604020202020204" pitchFamily="34" charset="0"/>
              <a:buChar char="•"/>
            </a:pPr>
            <a:r>
              <a:rPr lang="en-US" sz="2000" dirty="0">
                <a:latin typeface="Arial Narrow" panose="020B0606020202030204" pitchFamily="34" charset="0"/>
              </a:rPr>
              <a:t>With permission, provide either</a:t>
            </a:r>
          </a:p>
          <a:p>
            <a:pPr marL="800100" lvl="1" indent="-342900">
              <a:lnSpc>
                <a:spcPct val="108000"/>
              </a:lnSpc>
              <a:buFont typeface="Courier New" panose="02070309020205020404" pitchFamily="49" charset="0"/>
              <a:buChar char="o"/>
            </a:pPr>
            <a:r>
              <a:rPr lang="en-US" sz="2000" i="0" dirty="0">
                <a:latin typeface="Arial Narrow" panose="020B0606020202030204" pitchFamily="34" charset="0"/>
              </a:rPr>
              <a:t>The permanent mailing address of a relative </a:t>
            </a:r>
            <a:r>
              <a:rPr lang="en-US" sz="2000" dirty="0">
                <a:latin typeface="Arial Narrow" panose="020B0606020202030204" pitchFamily="34" charset="0"/>
              </a:rPr>
              <a:t>or</a:t>
            </a:r>
          </a:p>
          <a:p>
            <a:pPr marL="800100" lvl="1" indent="-342900">
              <a:lnSpc>
                <a:spcPct val="108000"/>
              </a:lnSpc>
              <a:buFont typeface="Courier New" panose="02070309020205020404" pitchFamily="49" charset="0"/>
              <a:buChar char="o"/>
            </a:pPr>
            <a:r>
              <a:rPr lang="en-US" sz="2000" i="0" dirty="0">
                <a:latin typeface="Arial Narrow" panose="020B0606020202030204" pitchFamily="34" charset="0"/>
              </a:rPr>
              <a:t>The address of one of the offices at the college you’ll be attending</a:t>
            </a:r>
          </a:p>
        </p:txBody>
      </p:sp>
      <p:sp>
        <p:nvSpPr>
          <p:cNvPr id="4" name="Footer Placeholder 3">
            <a:extLst>
              <a:ext uri="{FF2B5EF4-FFF2-40B4-BE49-F238E27FC236}">
                <a16:creationId xmlns:a16="http://schemas.microsoft.com/office/drawing/2014/main" id="{E508F4E6-3659-4D1F-BB73-EB78528D38A1}"/>
              </a:ext>
            </a:extLst>
          </p:cNvPr>
          <p:cNvSpPr>
            <a:spLocks noGrp="1"/>
          </p:cNvSpPr>
          <p:nvPr>
            <p:ph type="ftr" sz="quarter" idx="11"/>
          </p:nvPr>
        </p:nvSpPr>
        <p:spPr/>
        <p:txBody>
          <a:bodyPr/>
          <a:lstStyle/>
          <a:p>
            <a:r>
              <a:rPr lang="en-US" sz="2400" dirty="0">
                <a:latin typeface="Arial Narrow" panose="020B0606020202030204" pitchFamily="34" charset="0"/>
              </a:rPr>
              <a:t>Tell Me About the FAFSA</a:t>
            </a:r>
          </a:p>
        </p:txBody>
      </p:sp>
      <p:sp>
        <p:nvSpPr>
          <p:cNvPr id="5" name="Slide Number Placeholder 4">
            <a:extLst>
              <a:ext uri="{FF2B5EF4-FFF2-40B4-BE49-F238E27FC236}">
                <a16:creationId xmlns:a16="http://schemas.microsoft.com/office/drawing/2014/main" id="{75656EB8-5C9C-4440-AACE-C677CB80BD1C}"/>
              </a:ext>
            </a:extLst>
          </p:cNvPr>
          <p:cNvSpPr>
            <a:spLocks noGrp="1"/>
          </p:cNvSpPr>
          <p:nvPr>
            <p:ph type="sldNum" sz="quarter" idx="12"/>
          </p:nvPr>
        </p:nvSpPr>
        <p:spPr>
          <a:xfrm>
            <a:off x="8925951" y="6489163"/>
            <a:ext cx="2743200" cy="365125"/>
          </a:xfrm>
        </p:spPr>
        <p:txBody>
          <a:bodyPr/>
          <a:lstStyle/>
          <a:p>
            <a:fld id="{95CBEC59-7FF9-4688-98DF-89832A0C9025}" type="slidenum">
              <a:rPr lang="en-US" sz="2000" smtClean="0">
                <a:latin typeface="Arial Narrow" panose="020B0606020202030204" pitchFamily="34" charset="0"/>
              </a:rPr>
              <a:t>26</a:t>
            </a:fld>
            <a:endParaRPr lang="en-US" sz="2000" dirty="0">
              <a:latin typeface="Arial Narrow" panose="020B0606020202030204" pitchFamily="34" charset="0"/>
            </a:endParaRPr>
          </a:p>
        </p:txBody>
      </p:sp>
      <p:sp>
        <p:nvSpPr>
          <p:cNvPr id="6" name="Subtitle 5">
            <a:extLst>
              <a:ext uri="{FF2B5EF4-FFF2-40B4-BE49-F238E27FC236}">
                <a16:creationId xmlns:a16="http://schemas.microsoft.com/office/drawing/2014/main" id="{D036F123-EA4D-4770-8B19-6C21BB2CF35D}"/>
              </a:ext>
            </a:extLst>
          </p:cNvPr>
          <p:cNvSpPr>
            <a:spLocks noGrp="1"/>
          </p:cNvSpPr>
          <p:nvPr>
            <p:ph type="subTitle" idx="13"/>
          </p:nvPr>
        </p:nvSpPr>
        <p:spPr/>
        <p:txBody>
          <a:bodyPr/>
          <a:lstStyle/>
          <a:p>
            <a:r>
              <a:rPr lang="en-US" dirty="0">
                <a:latin typeface="Arial Narrow" panose="020B0606020202030204" pitchFamily="34" charset="0"/>
              </a:rPr>
              <a:t>Homeless Students</a:t>
            </a:r>
          </a:p>
        </p:txBody>
      </p:sp>
    </p:spTree>
    <p:extLst>
      <p:ext uri="{BB962C8B-B14F-4D97-AF65-F5344CB8AC3E}">
        <p14:creationId xmlns:p14="http://schemas.microsoft.com/office/powerpoint/2010/main" val="25369547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07BAB-D71F-4E72-B8BB-37D8539FEB9B}"/>
              </a:ext>
            </a:extLst>
          </p:cNvPr>
          <p:cNvSpPr>
            <a:spLocks noGrp="1"/>
          </p:cNvSpPr>
          <p:nvPr>
            <p:ph type="title"/>
          </p:nvPr>
        </p:nvSpPr>
        <p:spPr/>
        <p:txBody>
          <a:bodyPr/>
          <a:lstStyle/>
          <a:p>
            <a:r>
              <a:rPr lang="en-US" dirty="0"/>
              <a:t>Create an </a:t>
            </a:r>
            <a:br>
              <a:rPr lang="en-US" dirty="0"/>
            </a:br>
            <a:r>
              <a:rPr lang="en-US" dirty="0"/>
              <a:t>FSA ID</a:t>
            </a:r>
          </a:p>
        </p:txBody>
      </p:sp>
      <p:sp>
        <p:nvSpPr>
          <p:cNvPr id="3" name="Content Placeholder 2">
            <a:extLst>
              <a:ext uri="{FF2B5EF4-FFF2-40B4-BE49-F238E27FC236}">
                <a16:creationId xmlns:a16="http://schemas.microsoft.com/office/drawing/2014/main" id="{F662DFDB-B2F9-4C56-A1EC-EF7A81F55568}"/>
              </a:ext>
            </a:extLst>
          </p:cNvPr>
          <p:cNvSpPr>
            <a:spLocks noGrp="1"/>
          </p:cNvSpPr>
          <p:nvPr>
            <p:ph idx="1"/>
          </p:nvPr>
        </p:nvSpPr>
        <p:spPr>
          <a:xfrm>
            <a:off x="6520928" y="1232005"/>
            <a:ext cx="4543847" cy="4095587"/>
          </a:xfrm>
        </p:spPr>
        <p:txBody>
          <a:bodyPr>
            <a:normAutofit/>
          </a:bodyPr>
          <a:lstStyle/>
          <a:p>
            <a:pPr marL="342900" indent="-342900">
              <a:lnSpc>
                <a:spcPct val="108000"/>
              </a:lnSpc>
              <a:spcAft>
                <a:spcPts val="600"/>
              </a:spcAft>
              <a:buFont typeface="Arial" panose="020B0604020202020204" pitchFamily="34" charset="0"/>
              <a:buChar char="•"/>
            </a:pPr>
            <a:r>
              <a:rPr lang="en-US" sz="2000" dirty="0">
                <a:latin typeface="Arial Narrow" panose="020B0606020202030204" pitchFamily="34" charset="0"/>
              </a:rPr>
              <a:t>Don’t allow anyone to create your FSA ID for you</a:t>
            </a:r>
          </a:p>
          <a:p>
            <a:pPr marL="342900" indent="-342900">
              <a:lnSpc>
                <a:spcPct val="108000"/>
              </a:lnSpc>
              <a:spcAft>
                <a:spcPts val="600"/>
              </a:spcAft>
              <a:buFont typeface="Arial" panose="020B0604020202020204" pitchFamily="34" charset="0"/>
              <a:buChar char="•"/>
            </a:pPr>
            <a:r>
              <a:rPr lang="en-US" sz="2000" dirty="0">
                <a:latin typeface="Arial Narrow" panose="020B0606020202030204" pitchFamily="34" charset="0"/>
              </a:rPr>
              <a:t>Don’t create an FSA ID for someone else</a:t>
            </a:r>
          </a:p>
          <a:p>
            <a:pPr marL="342900" indent="-342900">
              <a:lnSpc>
                <a:spcPct val="108000"/>
              </a:lnSpc>
              <a:spcAft>
                <a:spcPts val="600"/>
              </a:spcAft>
              <a:buFont typeface="Arial" panose="020B0604020202020204" pitchFamily="34" charset="0"/>
              <a:buChar char="•"/>
            </a:pPr>
            <a:r>
              <a:rPr lang="en-US" sz="2000" dirty="0">
                <a:latin typeface="Arial Narrow" panose="020B0606020202030204" pitchFamily="34" charset="0"/>
              </a:rPr>
              <a:t>Don’t share your FSA ID with anyone – not even your parents</a:t>
            </a:r>
          </a:p>
          <a:p>
            <a:pPr marL="800100" lvl="1" indent="-342900">
              <a:lnSpc>
                <a:spcPct val="108000"/>
              </a:lnSpc>
              <a:spcAft>
                <a:spcPts val="600"/>
              </a:spcAft>
              <a:buFont typeface="Courier New" panose="02070309020205020404" pitchFamily="49" charset="0"/>
              <a:buChar char="o"/>
            </a:pPr>
            <a:r>
              <a:rPr lang="en-US" sz="2000" i="0" dirty="0">
                <a:latin typeface="Arial Narrow" panose="020B0606020202030204" pitchFamily="34" charset="0"/>
              </a:rPr>
              <a:t>Your parents can access your FAFSA with their own FSA ID</a:t>
            </a:r>
          </a:p>
          <a:p>
            <a:pPr marL="800100" lvl="1" indent="-342900">
              <a:lnSpc>
                <a:spcPct val="108000"/>
              </a:lnSpc>
              <a:buFont typeface="Courier New" panose="02070309020205020404" pitchFamily="49" charset="0"/>
              <a:buChar char="o"/>
            </a:pPr>
            <a:r>
              <a:rPr lang="en-US" sz="2000" i="0" dirty="0">
                <a:latin typeface="Arial Narrow" panose="020B0606020202030204" pitchFamily="34" charset="0"/>
              </a:rPr>
              <a:t>More instructions in Module 4</a:t>
            </a:r>
          </a:p>
        </p:txBody>
      </p:sp>
      <p:sp>
        <p:nvSpPr>
          <p:cNvPr id="4" name="Footer Placeholder 3">
            <a:extLst>
              <a:ext uri="{FF2B5EF4-FFF2-40B4-BE49-F238E27FC236}">
                <a16:creationId xmlns:a16="http://schemas.microsoft.com/office/drawing/2014/main" id="{0B279DB9-C237-4AF7-8B5D-4B7712A0899C}"/>
              </a:ext>
            </a:extLst>
          </p:cNvPr>
          <p:cNvSpPr>
            <a:spLocks noGrp="1"/>
          </p:cNvSpPr>
          <p:nvPr>
            <p:ph type="ftr" sz="quarter" idx="11"/>
          </p:nvPr>
        </p:nvSpPr>
        <p:spPr/>
        <p:txBody>
          <a:bodyPr/>
          <a:lstStyle/>
          <a:p>
            <a:r>
              <a:rPr lang="en-US" sz="2400" dirty="0">
                <a:latin typeface="Arial Narrow" panose="020B0606020202030204" pitchFamily="34" charset="0"/>
              </a:rPr>
              <a:t>Tell Me About the FAFSA</a:t>
            </a:r>
          </a:p>
        </p:txBody>
      </p:sp>
      <p:sp>
        <p:nvSpPr>
          <p:cNvPr id="5" name="Slide Number Placeholder 4">
            <a:extLst>
              <a:ext uri="{FF2B5EF4-FFF2-40B4-BE49-F238E27FC236}">
                <a16:creationId xmlns:a16="http://schemas.microsoft.com/office/drawing/2014/main" id="{D591ACB4-445F-4D2B-A723-413306BF9601}"/>
              </a:ext>
            </a:extLst>
          </p:cNvPr>
          <p:cNvSpPr>
            <a:spLocks noGrp="1"/>
          </p:cNvSpPr>
          <p:nvPr>
            <p:ph type="sldNum" sz="quarter" idx="12"/>
          </p:nvPr>
        </p:nvSpPr>
        <p:spPr>
          <a:xfrm>
            <a:off x="8833927" y="6479638"/>
            <a:ext cx="2860428" cy="365125"/>
          </a:xfrm>
        </p:spPr>
        <p:txBody>
          <a:bodyPr/>
          <a:lstStyle/>
          <a:p>
            <a:fld id="{95CBEC59-7FF9-4688-98DF-89832A0C9025}" type="slidenum">
              <a:rPr lang="en-US" sz="2000" smtClean="0">
                <a:latin typeface="Arial Narrow" panose="020B0606020202030204" pitchFamily="34" charset="0"/>
              </a:rPr>
              <a:t>27</a:t>
            </a:fld>
            <a:endParaRPr lang="en-US" sz="2000" dirty="0">
              <a:latin typeface="Arial Narrow" panose="020B0606020202030204" pitchFamily="34" charset="0"/>
            </a:endParaRPr>
          </a:p>
        </p:txBody>
      </p:sp>
      <p:sp>
        <p:nvSpPr>
          <p:cNvPr id="6" name="Subtitle 5">
            <a:extLst>
              <a:ext uri="{FF2B5EF4-FFF2-40B4-BE49-F238E27FC236}">
                <a16:creationId xmlns:a16="http://schemas.microsoft.com/office/drawing/2014/main" id="{8CDBC052-9C1A-43A3-A634-75177388D6B9}"/>
              </a:ext>
            </a:extLst>
          </p:cNvPr>
          <p:cNvSpPr>
            <a:spLocks noGrp="1"/>
          </p:cNvSpPr>
          <p:nvPr>
            <p:ph type="subTitle" idx="13"/>
          </p:nvPr>
        </p:nvSpPr>
        <p:spPr/>
        <p:txBody>
          <a:bodyPr/>
          <a:lstStyle/>
          <a:p>
            <a:r>
              <a:rPr lang="en-US" dirty="0">
                <a:latin typeface="Arial Narrow" panose="020B0606020202030204" pitchFamily="34" charset="0"/>
              </a:rPr>
              <a:t>Additional Guidelines	</a:t>
            </a:r>
          </a:p>
        </p:txBody>
      </p:sp>
    </p:spTree>
    <p:extLst>
      <p:ext uri="{BB962C8B-B14F-4D97-AF65-F5344CB8AC3E}">
        <p14:creationId xmlns:p14="http://schemas.microsoft.com/office/powerpoint/2010/main" val="31818812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2F36C-7ACD-4CCB-8F1C-DC2DB29D4767}"/>
              </a:ext>
            </a:extLst>
          </p:cNvPr>
          <p:cNvSpPr>
            <a:spLocks noGrp="1"/>
          </p:cNvSpPr>
          <p:nvPr>
            <p:ph type="title"/>
          </p:nvPr>
        </p:nvSpPr>
        <p:spPr/>
        <p:txBody>
          <a:bodyPr/>
          <a:lstStyle/>
          <a:p>
            <a:r>
              <a:rPr lang="en-US" dirty="0"/>
              <a:t>Create an </a:t>
            </a:r>
            <a:br>
              <a:rPr lang="en-US" dirty="0"/>
            </a:br>
            <a:r>
              <a:rPr lang="en-US" dirty="0"/>
              <a:t>FSA ID</a:t>
            </a:r>
          </a:p>
        </p:txBody>
      </p:sp>
      <p:sp>
        <p:nvSpPr>
          <p:cNvPr id="3" name="Content Placeholder 2">
            <a:extLst>
              <a:ext uri="{FF2B5EF4-FFF2-40B4-BE49-F238E27FC236}">
                <a16:creationId xmlns:a16="http://schemas.microsoft.com/office/drawing/2014/main" id="{F4E10C80-0399-434A-97ED-5D28E3D444F8}"/>
              </a:ext>
            </a:extLst>
          </p:cNvPr>
          <p:cNvSpPr>
            <a:spLocks noGrp="1"/>
          </p:cNvSpPr>
          <p:nvPr>
            <p:ph idx="1"/>
          </p:nvPr>
        </p:nvSpPr>
        <p:spPr>
          <a:xfrm>
            <a:off x="6435202" y="1348303"/>
            <a:ext cx="5337697" cy="4329658"/>
          </a:xfrm>
        </p:spPr>
        <p:txBody>
          <a:bodyPr/>
          <a:lstStyle/>
          <a:p>
            <a:pPr>
              <a:lnSpc>
                <a:spcPct val="108000"/>
              </a:lnSpc>
              <a:spcAft>
                <a:spcPts val="600"/>
              </a:spcAft>
            </a:pPr>
            <a:r>
              <a:rPr lang="en-US" sz="2000" dirty="0">
                <a:latin typeface="Arial Narrow" panose="020B0606020202030204" pitchFamily="34" charset="0"/>
              </a:rPr>
              <a:t>If your parents do not have a Social Security Number, they can still create an FSA ID, but there will be alternative methods of confirming their identity.</a:t>
            </a:r>
          </a:p>
          <a:p>
            <a:pPr>
              <a:lnSpc>
                <a:spcPct val="108000"/>
              </a:lnSpc>
              <a:spcAft>
                <a:spcPts val="600"/>
              </a:spcAft>
            </a:pPr>
            <a:r>
              <a:rPr lang="en-US" sz="2000" dirty="0">
                <a:latin typeface="Arial Narrow" panose="020B0606020202030204" pitchFamily="34" charset="0"/>
              </a:rPr>
              <a:t>FSA will match their identity using TransUnion services to ask knowledge-based questions to help with identity verification. Examples of these questions may include:</a:t>
            </a:r>
          </a:p>
          <a:p>
            <a:pPr marL="800100" lvl="1" indent="-342900">
              <a:lnSpc>
                <a:spcPct val="108000"/>
              </a:lnSpc>
              <a:spcAft>
                <a:spcPts val="600"/>
              </a:spcAft>
              <a:buFont typeface="Arial" panose="020B0604020202020204" pitchFamily="34" charset="0"/>
              <a:buChar char="•"/>
            </a:pPr>
            <a:r>
              <a:rPr lang="en-US" sz="2100" i="0" dirty="0">
                <a:latin typeface="Arial Narrow" panose="020B0606020202030204" pitchFamily="34" charset="0"/>
              </a:rPr>
              <a:t>Current or former address</a:t>
            </a:r>
          </a:p>
          <a:p>
            <a:pPr marL="800100" lvl="1" indent="-342900">
              <a:lnSpc>
                <a:spcPct val="108000"/>
              </a:lnSpc>
              <a:spcAft>
                <a:spcPts val="600"/>
              </a:spcAft>
              <a:buFont typeface="Arial" panose="020B0604020202020204" pitchFamily="34" charset="0"/>
              <a:buChar char="•"/>
            </a:pPr>
            <a:r>
              <a:rPr lang="en-US" sz="2100" i="0" dirty="0">
                <a:latin typeface="Arial Narrow" panose="020B0606020202030204" pitchFamily="34" charset="0"/>
              </a:rPr>
              <a:t>A previous phone number</a:t>
            </a:r>
          </a:p>
          <a:p>
            <a:pPr marL="800100" lvl="1" indent="-342900">
              <a:lnSpc>
                <a:spcPct val="108000"/>
              </a:lnSpc>
              <a:spcAft>
                <a:spcPts val="600"/>
              </a:spcAft>
              <a:buFont typeface="Arial" panose="020B0604020202020204" pitchFamily="34" charset="0"/>
              <a:buChar char="•"/>
            </a:pPr>
            <a:r>
              <a:rPr lang="en-US" sz="2100" i="0" dirty="0">
                <a:latin typeface="Arial Narrow" panose="020B0606020202030204" pitchFamily="34" charset="0"/>
              </a:rPr>
              <a:t>A previous employer</a:t>
            </a:r>
          </a:p>
          <a:p>
            <a:pPr marL="800100" lvl="1" indent="-342900">
              <a:lnSpc>
                <a:spcPct val="108000"/>
              </a:lnSpc>
              <a:spcAft>
                <a:spcPts val="600"/>
              </a:spcAft>
              <a:buFont typeface="Arial" panose="020B0604020202020204" pitchFamily="34" charset="0"/>
              <a:buChar char="•"/>
            </a:pPr>
            <a:r>
              <a:rPr lang="en-US" sz="2100" i="0" dirty="0">
                <a:latin typeface="Arial Narrow" panose="020B0606020202030204" pitchFamily="34" charset="0"/>
              </a:rPr>
              <a:t>Details about a home or auto loan</a:t>
            </a:r>
          </a:p>
          <a:p>
            <a:endParaRPr lang="en-US" dirty="0"/>
          </a:p>
        </p:txBody>
      </p:sp>
      <p:sp>
        <p:nvSpPr>
          <p:cNvPr id="4" name="Footer Placeholder 3">
            <a:extLst>
              <a:ext uri="{FF2B5EF4-FFF2-40B4-BE49-F238E27FC236}">
                <a16:creationId xmlns:a16="http://schemas.microsoft.com/office/drawing/2014/main" id="{03E15C2D-8F8F-469B-A08C-08E8E7819A32}"/>
              </a:ext>
            </a:extLst>
          </p:cNvPr>
          <p:cNvSpPr>
            <a:spLocks noGrp="1"/>
          </p:cNvSpPr>
          <p:nvPr>
            <p:ph type="ftr" sz="quarter" idx="11"/>
          </p:nvPr>
        </p:nvSpPr>
        <p:spPr/>
        <p:txBody>
          <a:bodyPr/>
          <a:lstStyle/>
          <a:p>
            <a:r>
              <a:rPr lang="en-US" sz="2400" dirty="0">
                <a:latin typeface="Arial Narrow" panose="020B0606020202030204" pitchFamily="34" charset="0"/>
              </a:rPr>
              <a:t>Tell Me About the FAFSA</a:t>
            </a:r>
          </a:p>
        </p:txBody>
      </p:sp>
      <p:sp>
        <p:nvSpPr>
          <p:cNvPr id="5" name="Slide Number Placeholder 4">
            <a:extLst>
              <a:ext uri="{FF2B5EF4-FFF2-40B4-BE49-F238E27FC236}">
                <a16:creationId xmlns:a16="http://schemas.microsoft.com/office/drawing/2014/main" id="{5CA5BF84-F7CB-4DB3-81C9-5389D8072B91}"/>
              </a:ext>
            </a:extLst>
          </p:cNvPr>
          <p:cNvSpPr>
            <a:spLocks noGrp="1"/>
          </p:cNvSpPr>
          <p:nvPr>
            <p:ph type="sldNum" sz="quarter" idx="12"/>
          </p:nvPr>
        </p:nvSpPr>
        <p:spPr>
          <a:xfrm>
            <a:off x="8925951" y="6492875"/>
            <a:ext cx="2743200" cy="365125"/>
          </a:xfrm>
        </p:spPr>
        <p:txBody>
          <a:bodyPr/>
          <a:lstStyle/>
          <a:p>
            <a:fld id="{95CBEC59-7FF9-4688-98DF-89832A0C9025}" type="slidenum">
              <a:rPr lang="en-US" sz="2000" smtClean="0">
                <a:latin typeface="Arial Narrow" panose="020B0606020202030204" pitchFamily="34" charset="0"/>
              </a:rPr>
              <a:t>28</a:t>
            </a:fld>
            <a:endParaRPr lang="en-US" sz="2000" dirty="0">
              <a:latin typeface="Arial Narrow" panose="020B0606020202030204" pitchFamily="34" charset="0"/>
            </a:endParaRPr>
          </a:p>
        </p:txBody>
      </p:sp>
      <p:sp>
        <p:nvSpPr>
          <p:cNvPr id="6" name="Subtitle 5">
            <a:extLst>
              <a:ext uri="{FF2B5EF4-FFF2-40B4-BE49-F238E27FC236}">
                <a16:creationId xmlns:a16="http://schemas.microsoft.com/office/drawing/2014/main" id="{6DEDA891-8FE9-4E81-99BD-5FE37058995E}"/>
              </a:ext>
            </a:extLst>
          </p:cNvPr>
          <p:cNvSpPr>
            <a:spLocks noGrp="1"/>
          </p:cNvSpPr>
          <p:nvPr>
            <p:ph type="subTitle" idx="13"/>
          </p:nvPr>
        </p:nvSpPr>
        <p:spPr/>
        <p:txBody>
          <a:bodyPr/>
          <a:lstStyle/>
          <a:p>
            <a:r>
              <a:rPr lang="en-US" dirty="0">
                <a:latin typeface="Arial Narrow" panose="020B0606020202030204" pitchFamily="34" charset="0"/>
              </a:rPr>
              <a:t>Parents without SSN</a:t>
            </a:r>
          </a:p>
        </p:txBody>
      </p:sp>
    </p:spTree>
    <p:extLst>
      <p:ext uri="{BB962C8B-B14F-4D97-AF65-F5344CB8AC3E}">
        <p14:creationId xmlns:p14="http://schemas.microsoft.com/office/powerpoint/2010/main" val="10216927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9B026-E343-4957-94A8-0B6D878425C8}"/>
              </a:ext>
            </a:extLst>
          </p:cNvPr>
          <p:cNvSpPr>
            <a:spLocks noGrp="1"/>
          </p:cNvSpPr>
          <p:nvPr>
            <p:ph type="title"/>
          </p:nvPr>
        </p:nvSpPr>
        <p:spPr/>
        <p:txBody>
          <a:bodyPr/>
          <a:lstStyle/>
          <a:p>
            <a:r>
              <a:rPr lang="en-US" dirty="0"/>
              <a:t>Create an </a:t>
            </a:r>
            <a:br>
              <a:rPr lang="en-US" dirty="0"/>
            </a:br>
            <a:r>
              <a:rPr lang="en-US" dirty="0"/>
              <a:t>FSA ID</a:t>
            </a:r>
          </a:p>
        </p:txBody>
      </p:sp>
      <p:sp>
        <p:nvSpPr>
          <p:cNvPr id="3" name="Content Placeholder 2">
            <a:extLst>
              <a:ext uri="{FF2B5EF4-FFF2-40B4-BE49-F238E27FC236}">
                <a16:creationId xmlns:a16="http://schemas.microsoft.com/office/drawing/2014/main" id="{EB12497F-E0B7-4DB6-B935-7B18D43E1E86}"/>
              </a:ext>
            </a:extLst>
          </p:cNvPr>
          <p:cNvSpPr>
            <a:spLocks noGrp="1"/>
          </p:cNvSpPr>
          <p:nvPr>
            <p:ph idx="1"/>
          </p:nvPr>
        </p:nvSpPr>
        <p:spPr>
          <a:xfrm>
            <a:off x="6592872" y="1317502"/>
            <a:ext cx="4984255" cy="4944861"/>
          </a:xfrm>
        </p:spPr>
        <p:txBody>
          <a:bodyPr>
            <a:normAutofit/>
          </a:bodyPr>
          <a:lstStyle/>
          <a:p>
            <a:pPr>
              <a:lnSpc>
                <a:spcPct val="108000"/>
              </a:lnSpc>
              <a:spcAft>
                <a:spcPts val="600"/>
              </a:spcAft>
            </a:pPr>
            <a:r>
              <a:rPr lang="en-US" sz="2000" dirty="0">
                <a:latin typeface="Arial Narrow" panose="020B0606020202030204" pitchFamily="34" charset="0"/>
              </a:rPr>
              <a:t>If a parent is unable to successfully answer the online questions, they will receive an email directing  them to submit certain documents to Federal Student Aid. They will need to call the FSA Information Center (800-433-3243) to receive a case number and further instructions for submitting the required documents. Each person will need to complete an </a:t>
            </a:r>
            <a:r>
              <a:rPr lang="en-US" sz="2000" dirty="0">
                <a:latin typeface="Arial Narrow" panose="020B0606020202030204" pitchFamily="34" charset="0"/>
                <a:hlinkClick r:id="rId2"/>
              </a:rPr>
              <a:t>Attestation and Validation of Identity </a:t>
            </a:r>
            <a:r>
              <a:rPr lang="en-US" sz="2000" dirty="0">
                <a:latin typeface="Arial Narrow" panose="020B0606020202030204" pitchFamily="34" charset="0"/>
              </a:rPr>
              <a:t>form that will be available on StudentAid.gov and submit a driver’s license, state ID or foreign passport to complete the process.</a:t>
            </a:r>
          </a:p>
        </p:txBody>
      </p:sp>
      <p:sp>
        <p:nvSpPr>
          <p:cNvPr id="4" name="Footer Placeholder 3">
            <a:extLst>
              <a:ext uri="{FF2B5EF4-FFF2-40B4-BE49-F238E27FC236}">
                <a16:creationId xmlns:a16="http://schemas.microsoft.com/office/drawing/2014/main" id="{347D7C5B-38E1-4966-8282-600D87B6DD23}"/>
              </a:ext>
            </a:extLst>
          </p:cNvPr>
          <p:cNvSpPr>
            <a:spLocks noGrp="1"/>
          </p:cNvSpPr>
          <p:nvPr>
            <p:ph type="ftr" sz="quarter" idx="11"/>
          </p:nvPr>
        </p:nvSpPr>
        <p:spPr/>
        <p:txBody>
          <a:bodyPr/>
          <a:lstStyle/>
          <a:p>
            <a:r>
              <a:rPr lang="en-US" sz="2400" dirty="0">
                <a:latin typeface="Arial Narrow" panose="020B0606020202030204" pitchFamily="34" charset="0"/>
              </a:rPr>
              <a:t>Tell Me About the FAFSA</a:t>
            </a:r>
          </a:p>
        </p:txBody>
      </p:sp>
      <p:sp>
        <p:nvSpPr>
          <p:cNvPr id="5" name="Slide Number Placeholder 4">
            <a:extLst>
              <a:ext uri="{FF2B5EF4-FFF2-40B4-BE49-F238E27FC236}">
                <a16:creationId xmlns:a16="http://schemas.microsoft.com/office/drawing/2014/main" id="{00DE9961-F4BC-44C8-B25D-323DEC7CF358}"/>
              </a:ext>
            </a:extLst>
          </p:cNvPr>
          <p:cNvSpPr>
            <a:spLocks noGrp="1"/>
          </p:cNvSpPr>
          <p:nvPr>
            <p:ph type="sldNum" sz="quarter" idx="12"/>
          </p:nvPr>
        </p:nvSpPr>
        <p:spPr>
          <a:xfrm>
            <a:off x="8833926" y="6489163"/>
            <a:ext cx="2824673" cy="365125"/>
          </a:xfrm>
        </p:spPr>
        <p:txBody>
          <a:bodyPr/>
          <a:lstStyle/>
          <a:p>
            <a:fld id="{95CBEC59-7FF9-4688-98DF-89832A0C9025}" type="slidenum">
              <a:rPr lang="en-US" sz="2000" smtClean="0">
                <a:latin typeface="Arial Narrow" panose="020B0606020202030204" pitchFamily="34" charset="0"/>
              </a:rPr>
              <a:t>29</a:t>
            </a:fld>
            <a:endParaRPr lang="en-US" sz="2000" dirty="0">
              <a:latin typeface="Arial Narrow" panose="020B0606020202030204" pitchFamily="34" charset="0"/>
            </a:endParaRPr>
          </a:p>
        </p:txBody>
      </p:sp>
      <p:sp>
        <p:nvSpPr>
          <p:cNvPr id="6" name="Subtitle 5">
            <a:extLst>
              <a:ext uri="{FF2B5EF4-FFF2-40B4-BE49-F238E27FC236}">
                <a16:creationId xmlns:a16="http://schemas.microsoft.com/office/drawing/2014/main" id="{2CDDC34C-2502-4CEA-B935-E05503F6DF17}"/>
              </a:ext>
            </a:extLst>
          </p:cNvPr>
          <p:cNvSpPr>
            <a:spLocks noGrp="1"/>
          </p:cNvSpPr>
          <p:nvPr>
            <p:ph type="subTitle" idx="13"/>
          </p:nvPr>
        </p:nvSpPr>
        <p:spPr/>
        <p:txBody>
          <a:bodyPr/>
          <a:lstStyle/>
          <a:p>
            <a:r>
              <a:rPr lang="en-US" dirty="0">
                <a:latin typeface="Arial Narrow" panose="020B0606020202030204" pitchFamily="34" charset="0"/>
              </a:rPr>
              <a:t>Parents without SSN</a:t>
            </a:r>
          </a:p>
        </p:txBody>
      </p:sp>
    </p:spTree>
    <p:extLst>
      <p:ext uri="{BB962C8B-B14F-4D97-AF65-F5344CB8AC3E}">
        <p14:creationId xmlns:p14="http://schemas.microsoft.com/office/powerpoint/2010/main" val="14656907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5BA30-0732-4462-9ADB-99533E0C514E}"/>
              </a:ext>
            </a:extLst>
          </p:cNvPr>
          <p:cNvSpPr>
            <a:spLocks noGrp="1"/>
          </p:cNvSpPr>
          <p:nvPr>
            <p:ph type="title"/>
          </p:nvPr>
        </p:nvSpPr>
        <p:spPr/>
        <p:txBody>
          <a:bodyPr/>
          <a:lstStyle/>
          <a:p>
            <a:r>
              <a:rPr lang="en-US" dirty="0"/>
              <a:t>FAFSA Eligibility</a:t>
            </a:r>
          </a:p>
        </p:txBody>
      </p:sp>
      <p:sp>
        <p:nvSpPr>
          <p:cNvPr id="3" name="Footer Placeholder 2">
            <a:extLst>
              <a:ext uri="{FF2B5EF4-FFF2-40B4-BE49-F238E27FC236}">
                <a16:creationId xmlns:a16="http://schemas.microsoft.com/office/drawing/2014/main" id="{1EEA8340-A9FD-4639-B0D0-0A8FBB9DBF70}"/>
              </a:ext>
            </a:extLst>
          </p:cNvPr>
          <p:cNvSpPr>
            <a:spLocks noGrp="1"/>
          </p:cNvSpPr>
          <p:nvPr>
            <p:ph type="ftr" sz="quarter" idx="11"/>
          </p:nvPr>
        </p:nvSpPr>
        <p:spPr>
          <a:xfrm>
            <a:off x="686590" y="6268220"/>
            <a:ext cx="3256673"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3B2CAC"/>
                </a:solidFill>
                <a:effectLst/>
                <a:uLnTx/>
                <a:uFillTx/>
                <a:latin typeface="Arial Narrow" panose="020B0606020202030204" pitchFamily="34" charset="0"/>
                <a:ea typeface="+mn-ea"/>
                <a:cs typeface="+mn-cs"/>
              </a:rPr>
              <a:t>Tell Me About the FAFSA</a:t>
            </a:r>
            <a:r>
              <a:rPr kumimoji="0" lang="en-US" sz="1200" b="0" i="1" u="none" strike="noStrike" kern="1200" cap="none" spc="0" normalizeH="0" baseline="0" noProof="0" dirty="0">
                <a:ln>
                  <a:noFill/>
                </a:ln>
                <a:solidFill>
                  <a:srgbClr val="3B2CAC"/>
                </a:solidFill>
                <a:effectLst/>
                <a:uLnTx/>
                <a:uFillTx/>
                <a:latin typeface="Speak Pro"/>
                <a:ea typeface="+mn-ea"/>
                <a:cs typeface="+mn-cs"/>
              </a:rPr>
              <a:t>	</a:t>
            </a:r>
          </a:p>
        </p:txBody>
      </p:sp>
      <p:sp>
        <p:nvSpPr>
          <p:cNvPr id="4" name="Slide Number Placeholder 3">
            <a:extLst>
              <a:ext uri="{FF2B5EF4-FFF2-40B4-BE49-F238E27FC236}">
                <a16:creationId xmlns:a16="http://schemas.microsoft.com/office/drawing/2014/main" id="{E4AEB133-D489-4345-9AF0-5B4D6FB269E7}"/>
              </a:ext>
            </a:extLst>
          </p:cNvPr>
          <p:cNvSpPr>
            <a:spLocks noGrp="1"/>
          </p:cNvSpPr>
          <p:nvPr>
            <p:ph type="sldNum" sz="quarter" idx="12"/>
          </p:nvPr>
        </p:nvSpPr>
        <p:spPr>
          <a:xfrm>
            <a:off x="8894575" y="6450782"/>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CBEC59-7FF9-4688-98DF-89832A0C9025}" type="slidenum">
              <a:rPr kumimoji="0" lang="en-US" sz="2000" b="0" i="1" u="none" strike="noStrike" kern="1200" cap="none" spc="0" normalizeH="0" baseline="0" noProof="0" smtClean="0">
                <a:ln>
                  <a:noFill/>
                </a:ln>
                <a:solidFill>
                  <a:srgbClr val="FFCD6B"/>
                </a:solidFill>
                <a:effectLst/>
                <a:uLnTx/>
                <a:uFillTx/>
                <a:latin typeface="Arial Narrow" panose="020B0606020202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2000" b="0" i="1" u="none" strike="noStrike" kern="1200" cap="none" spc="0" normalizeH="0" baseline="0" noProof="0" dirty="0">
              <a:ln>
                <a:noFill/>
              </a:ln>
              <a:solidFill>
                <a:srgbClr val="FFCD6B"/>
              </a:solidFill>
              <a:effectLst/>
              <a:uLnTx/>
              <a:uFillTx/>
              <a:latin typeface="Arial Narrow" panose="020B0606020202030204" pitchFamily="34" charset="0"/>
              <a:ea typeface="+mn-ea"/>
              <a:cs typeface="+mn-cs"/>
            </a:endParaRPr>
          </a:p>
        </p:txBody>
      </p:sp>
      <p:sp>
        <p:nvSpPr>
          <p:cNvPr id="5" name="Subtitle 4">
            <a:extLst>
              <a:ext uri="{FF2B5EF4-FFF2-40B4-BE49-F238E27FC236}">
                <a16:creationId xmlns:a16="http://schemas.microsoft.com/office/drawing/2014/main" id="{DFAA7E4B-56DA-46CB-8748-3F204DCF0DA4}"/>
              </a:ext>
            </a:extLst>
          </p:cNvPr>
          <p:cNvSpPr>
            <a:spLocks noGrp="1"/>
          </p:cNvSpPr>
          <p:nvPr>
            <p:ph type="subTitle" idx="13"/>
          </p:nvPr>
        </p:nvSpPr>
        <p:spPr/>
        <p:txBody>
          <a:bodyPr/>
          <a:lstStyle/>
          <a:p>
            <a:r>
              <a:rPr lang="en-US" dirty="0"/>
              <a:t> </a:t>
            </a:r>
          </a:p>
        </p:txBody>
      </p:sp>
      <p:sp>
        <p:nvSpPr>
          <p:cNvPr id="7" name="TextBox 6">
            <a:extLst>
              <a:ext uri="{FF2B5EF4-FFF2-40B4-BE49-F238E27FC236}">
                <a16:creationId xmlns:a16="http://schemas.microsoft.com/office/drawing/2014/main" id="{0016C96C-150C-4199-8DA4-21D9FE79083F}"/>
              </a:ext>
            </a:extLst>
          </p:cNvPr>
          <p:cNvSpPr txBox="1"/>
          <p:nvPr/>
        </p:nvSpPr>
        <p:spPr>
          <a:xfrm>
            <a:off x="6349998" y="1024660"/>
            <a:ext cx="4892502" cy="517064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The FAFSA won’t ask about your grades, because your eligibility for federal financial aid isn’t based on your academic performance in high school. To be eligible to receive federal financial aid, you must:</a:t>
            </a:r>
          </a:p>
          <a:p>
            <a:pPr marL="800100" marR="0" lvl="1"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Be a U.S. citizen or eligible noncitizen</a:t>
            </a:r>
          </a:p>
          <a:p>
            <a:pPr marL="800100" marR="0" lvl="1"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Have a valid Social Security Number or Permanent Resident Card (green card) (</a:t>
            </a:r>
            <a:r>
              <a:rPr kumimoji="0" lang="en-US" sz="1900" b="0" i="0" u="sng" strike="noStrike" kern="1200" cap="none" spc="0" normalizeH="0" baseline="0" noProof="0" dirty="0">
                <a:ln>
                  <a:noFill/>
                </a:ln>
                <a:solidFill>
                  <a:prstClr val="white"/>
                </a:solidFill>
                <a:effectLst/>
                <a:uLnTx/>
                <a:uFillTx/>
                <a:latin typeface="Arial Narrow" panose="020B0606020202030204" pitchFamily="34" charset="0"/>
                <a:ea typeface="+mn-ea"/>
                <a:cs typeface="+mn-cs"/>
                <a:hlinkClick r:id="rId2">
                  <a:extLst>
                    <a:ext uri="{A12FA001-AC4F-418D-AE19-62706E023703}">
                      <ahyp:hlinkClr xmlns:ahyp="http://schemas.microsoft.com/office/drawing/2018/hyperlinkcolor" val="tx"/>
                    </a:ext>
                  </a:extLst>
                </a:hlinkClick>
              </a:rPr>
              <a:t>more details about eligible noncitizens</a:t>
            </a:r>
            <a:r>
              <a:rPr kumimoji="0" lang="en-US" sz="19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t>
            </a:r>
          </a:p>
          <a:p>
            <a:pPr marL="800100" marR="0" lvl="1"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Have a high school diploma or GED, or have graduated from a state-approved homeschool setting</a:t>
            </a:r>
          </a:p>
          <a:p>
            <a:pPr marL="800100" marR="0" lvl="1"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Make Satisfactory Academic Progress (SAP) while in college; ask your school(s) of interest about their SAP policy</a:t>
            </a:r>
          </a:p>
        </p:txBody>
      </p:sp>
    </p:spTree>
    <p:extLst>
      <p:ext uri="{BB962C8B-B14F-4D97-AF65-F5344CB8AC3E}">
        <p14:creationId xmlns:p14="http://schemas.microsoft.com/office/powerpoint/2010/main" val="35389314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8EBE94E-243B-4381-BCA3-D2EE3011584D}"/>
              </a:ext>
            </a:extLst>
          </p:cNvPr>
          <p:cNvSpPr>
            <a:spLocks noGrp="1"/>
          </p:cNvSpPr>
          <p:nvPr>
            <p:ph type="sldNum" sz="quarter" idx="12"/>
          </p:nvPr>
        </p:nvSpPr>
        <p:spPr>
          <a:xfrm>
            <a:off x="8335401" y="6492875"/>
            <a:ext cx="2743200" cy="365125"/>
          </a:xfrm>
        </p:spPr>
        <p:txBody>
          <a:bodyPr/>
          <a:lstStyle/>
          <a:p>
            <a:fld id="{95CBEC59-7FF9-4688-98DF-89832A0C9025}" type="slidenum">
              <a:rPr lang="en-US" sz="2000" noProof="0" smtClean="0">
                <a:latin typeface="Arial Narrow" panose="020B0606020202030204" pitchFamily="34" charset="0"/>
              </a:rPr>
              <a:t>30</a:t>
            </a:fld>
            <a:endParaRPr lang="en-US" sz="2000" noProof="0" dirty="0">
              <a:latin typeface="Arial Narrow" panose="020B0606020202030204" pitchFamily="34" charset="0"/>
            </a:endParaRPr>
          </a:p>
        </p:txBody>
      </p:sp>
      <p:sp>
        <p:nvSpPr>
          <p:cNvPr id="6" name="Text Placeholder 5">
            <a:extLst>
              <a:ext uri="{FF2B5EF4-FFF2-40B4-BE49-F238E27FC236}">
                <a16:creationId xmlns:a16="http://schemas.microsoft.com/office/drawing/2014/main" id="{277338A7-E5B1-4FBC-90C5-0B1F620E37C8}"/>
              </a:ext>
            </a:extLst>
          </p:cNvPr>
          <p:cNvSpPr>
            <a:spLocks noGrp="1"/>
          </p:cNvSpPr>
          <p:nvPr>
            <p:ph type="body" sz="quarter" idx="13"/>
          </p:nvPr>
        </p:nvSpPr>
        <p:spPr/>
        <p:txBody>
          <a:bodyPr>
            <a:normAutofit lnSpcReduction="10000"/>
          </a:bodyPr>
          <a:lstStyle/>
          <a:p>
            <a:r>
              <a:rPr lang="en-US" dirty="0"/>
              <a:t> </a:t>
            </a:r>
          </a:p>
        </p:txBody>
      </p:sp>
      <p:pic>
        <p:nvPicPr>
          <p:cNvPr id="10" name="Picture 9">
            <a:extLst>
              <a:ext uri="{FF2B5EF4-FFF2-40B4-BE49-F238E27FC236}">
                <a16:creationId xmlns:a16="http://schemas.microsoft.com/office/drawing/2014/main" id="{6C4DBAED-078B-4138-B506-1A6AD68B74BB}"/>
              </a:ext>
            </a:extLst>
          </p:cNvPr>
          <p:cNvPicPr>
            <a:picLocks noChangeAspect="1"/>
          </p:cNvPicPr>
          <p:nvPr/>
        </p:nvPicPr>
        <p:blipFill>
          <a:blip r:embed="rId2"/>
          <a:stretch>
            <a:fillRect/>
          </a:stretch>
        </p:blipFill>
        <p:spPr>
          <a:xfrm>
            <a:off x="1381219" y="2833000"/>
            <a:ext cx="1504762" cy="333333"/>
          </a:xfrm>
          <a:prstGeom prst="rect">
            <a:avLst/>
          </a:prstGeom>
        </p:spPr>
      </p:pic>
      <p:sp>
        <p:nvSpPr>
          <p:cNvPr id="2" name="Title 1">
            <a:extLst>
              <a:ext uri="{FF2B5EF4-FFF2-40B4-BE49-F238E27FC236}">
                <a16:creationId xmlns:a16="http://schemas.microsoft.com/office/drawing/2014/main" id="{472D5C74-5C16-4398-8DCE-46698C9C7B87}"/>
              </a:ext>
            </a:extLst>
          </p:cNvPr>
          <p:cNvSpPr>
            <a:spLocks noGrp="1"/>
          </p:cNvSpPr>
          <p:nvPr>
            <p:ph type="ctrTitle"/>
          </p:nvPr>
        </p:nvSpPr>
        <p:spPr>
          <a:xfrm>
            <a:off x="1718529" y="2906025"/>
            <a:ext cx="9360072" cy="2387600"/>
          </a:xfrm>
        </p:spPr>
        <p:txBody>
          <a:bodyPr>
            <a:normAutofit fontScale="90000"/>
          </a:bodyPr>
          <a:lstStyle/>
          <a:p>
            <a:pPr>
              <a:lnSpc>
                <a:spcPct val="108000"/>
              </a:lnSpc>
            </a:pPr>
            <a:r>
              <a:rPr lang="en-US" dirty="0"/>
              <a:t>To create your FSA ID, go to:</a:t>
            </a:r>
            <a:br>
              <a:rPr lang="en-US" dirty="0"/>
            </a:br>
            <a:br>
              <a:rPr lang="en-US" dirty="0"/>
            </a:br>
            <a:r>
              <a:rPr lang="en-US" dirty="0">
                <a:hlinkClick r:id="rId3"/>
              </a:rPr>
              <a:t>StudentAid.gov</a:t>
            </a:r>
            <a:r>
              <a:rPr lang="en-US" dirty="0"/>
              <a:t> </a:t>
            </a:r>
            <a:br>
              <a:rPr lang="en-US" dirty="0"/>
            </a:br>
            <a:r>
              <a:rPr lang="en-US" dirty="0"/>
              <a:t>and choose to </a:t>
            </a:r>
            <a:br>
              <a:rPr lang="en-US" dirty="0"/>
            </a:br>
            <a:r>
              <a:rPr lang="en-US" dirty="0"/>
              <a:t>Create Account.</a:t>
            </a:r>
          </a:p>
        </p:txBody>
      </p:sp>
    </p:spTree>
    <p:extLst>
      <p:ext uri="{BB962C8B-B14F-4D97-AF65-F5344CB8AC3E}">
        <p14:creationId xmlns:p14="http://schemas.microsoft.com/office/powerpoint/2010/main" val="9801577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18399-0F59-4306-AFFF-744D7C1D08A5}"/>
              </a:ext>
            </a:extLst>
          </p:cNvPr>
          <p:cNvSpPr>
            <a:spLocks noGrp="1"/>
          </p:cNvSpPr>
          <p:nvPr>
            <p:ph type="title"/>
          </p:nvPr>
        </p:nvSpPr>
        <p:spPr/>
        <p:txBody>
          <a:bodyPr/>
          <a:lstStyle/>
          <a:p>
            <a:r>
              <a:rPr lang="en-US" dirty="0"/>
              <a:t>Quiz </a:t>
            </a:r>
          </a:p>
        </p:txBody>
      </p:sp>
      <p:sp>
        <p:nvSpPr>
          <p:cNvPr id="3" name="Content Placeholder 2">
            <a:extLst>
              <a:ext uri="{FF2B5EF4-FFF2-40B4-BE49-F238E27FC236}">
                <a16:creationId xmlns:a16="http://schemas.microsoft.com/office/drawing/2014/main" id="{F55DE7B7-C1FB-4764-83CF-41AE5C56A322}"/>
              </a:ext>
            </a:extLst>
          </p:cNvPr>
          <p:cNvSpPr>
            <a:spLocks noGrp="1"/>
          </p:cNvSpPr>
          <p:nvPr>
            <p:ph idx="1"/>
          </p:nvPr>
        </p:nvSpPr>
        <p:spPr>
          <a:xfrm>
            <a:off x="6652956" y="1068222"/>
            <a:ext cx="4924171" cy="5115748"/>
          </a:xfrm>
        </p:spPr>
        <p:txBody>
          <a:bodyPr>
            <a:normAutofit/>
          </a:bodyPr>
          <a:lstStyle/>
          <a:p>
            <a:pPr>
              <a:lnSpc>
                <a:spcPct val="108000"/>
              </a:lnSpc>
              <a:spcAft>
                <a:spcPts val="600"/>
              </a:spcAft>
            </a:pPr>
            <a:r>
              <a:rPr lang="en-US" sz="2000" dirty="0">
                <a:latin typeface="Arial Narrow" panose="020B0606020202030204" pitchFamily="34" charset="0"/>
              </a:rPr>
              <a:t>Question 1: Why do I need an FSA ID?</a:t>
            </a:r>
          </a:p>
          <a:p>
            <a:pPr marL="457200" indent="-457200">
              <a:lnSpc>
                <a:spcPct val="108000"/>
              </a:lnSpc>
              <a:spcAft>
                <a:spcPts val="600"/>
              </a:spcAft>
              <a:buFont typeface="+mj-lt"/>
              <a:buAutoNum type="alphaUcPeriod"/>
            </a:pPr>
            <a:r>
              <a:rPr lang="en-US" sz="2000" dirty="0">
                <a:latin typeface="Arial Narrow" panose="020B0606020202030204" pitchFamily="34" charset="0"/>
              </a:rPr>
              <a:t>To access my FAFSA</a:t>
            </a:r>
          </a:p>
          <a:p>
            <a:pPr marL="457200" indent="-457200">
              <a:lnSpc>
                <a:spcPct val="108000"/>
              </a:lnSpc>
              <a:spcAft>
                <a:spcPts val="600"/>
              </a:spcAft>
              <a:buFont typeface="+mj-lt"/>
              <a:buAutoNum type="alphaUcPeriod"/>
            </a:pPr>
            <a:r>
              <a:rPr lang="en-US" sz="2000" dirty="0">
                <a:latin typeface="Arial Narrow" panose="020B0606020202030204" pitchFamily="34" charset="0"/>
              </a:rPr>
              <a:t>It’s my unique electronic signature</a:t>
            </a:r>
          </a:p>
          <a:p>
            <a:pPr marL="457200" indent="-457200">
              <a:lnSpc>
                <a:spcPct val="108000"/>
              </a:lnSpc>
              <a:spcAft>
                <a:spcPts val="600"/>
              </a:spcAft>
              <a:buFont typeface="+mj-lt"/>
              <a:buAutoNum type="alphaUcPeriod"/>
            </a:pPr>
            <a:r>
              <a:rPr lang="en-US" sz="2000" dirty="0">
                <a:latin typeface="Arial Narrow" panose="020B0606020202030204" pitchFamily="34" charset="0"/>
              </a:rPr>
              <a:t>To sign my student loan application</a:t>
            </a:r>
          </a:p>
          <a:p>
            <a:pPr marL="457200" indent="-457200">
              <a:lnSpc>
                <a:spcPct val="108000"/>
              </a:lnSpc>
              <a:spcAft>
                <a:spcPts val="600"/>
              </a:spcAft>
              <a:buFont typeface="+mj-lt"/>
              <a:buAutoNum type="alphaUcPeriod"/>
            </a:pPr>
            <a:r>
              <a:rPr lang="en-US" sz="2000" dirty="0">
                <a:latin typeface="Arial Narrow" panose="020B0606020202030204" pitchFamily="34" charset="0"/>
              </a:rPr>
              <a:t>All of the above</a:t>
            </a:r>
          </a:p>
          <a:p>
            <a:pPr>
              <a:lnSpc>
                <a:spcPct val="108000"/>
              </a:lnSpc>
              <a:spcAft>
                <a:spcPts val="600"/>
              </a:spcAft>
            </a:pPr>
            <a:endParaRPr lang="en-US" sz="2000" dirty="0">
              <a:latin typeface="Arial Narrow" panose="020B0606020202030204" pitchFamily="34" charset="0"/>
            </a:endParaRPr>
          </a:p>
          <a:p>
            <a:pPr>
              <a:lnSpc>
                <a:spcPct val="108000"/>
              </a:lnSpc>
              <a:spcAft>
                <a:spcPts val="600"/>
              </a:spcAft>
            </a:pPr>
            <a:r>
              <a:rPr lang="en-US" sz="2000" dirty="0">
                <a:latin typeface="Arial Narrow" panose="020B0606020202030204" pitchFamily="34" charset="0"/>
              </a:rPr>
              <a:t>Question 2: True or False? It’s OK for me to give my parents my FSA ID so they can complete their information on my FAFSA later.</a:t>
            </a:r>
          </a:p>
          <a:p>
            <a:pPr marL="457200" indent="-457200">
              <a:lnSpc>
                <a:spcPct val="108000"/>
              </a:lnSpc>
              <a:spcAft>
                <a:spcPts val="600"/>
              </a:spcAft>
              <a:buFont typeface="+mj-lt"/>
              <a:buAutoNum type="alphaUcPeriod"/>
            </a:pPr>
            <a:r>
              <a:rPr lang="en-US" sz="2000" dirty="0">
                <a:latin typeface="Arial Narrow" panose="020B0606020202030204" pitchFamily="34" charset="0"/>
              </a:rPr>
              <a:t>True</a:t>
            </a:r>
          </a:p>
          <a:p>
            <a:pPr marL="457200" indent="-457200">
              <a:lnSpc>
                <a:spcPct val="108000"/>
              </a:lnSpc>
              <a:spcAft>
                <a:spcPts val="600"/>
              </a:spcAft>
              <a:buFont typeface="+mj-lt"/>
              <a:buAutoNum type="alphaUcPeriod"/>
            </a:pPr>
            <a:r>
              <a:rPr lang="en-US" sz="2000" dirty="0">
                <a:latin typeface="Arial Narrow" panose="020B0606020202030204" pitchFamily="34" charset="0"/>
              </a:rPr>
              <a:t>False</a:t>
            </a:r>
          </a:p>
        </p:txBody>
      </p:sp>
      <p:sp>
        <p:nvSpPr>
          <p:cNvPr id="4" name="Footer Placeholder 3">
            <a:extLst>
              <a:ext uri="{FF2B5EF4-FFF2-40B4-BE49-F238E27FC236}">
                <a16:creationId xmlns:a16="http://schemas.microsoft.com/office/drawing/2014/main" id="{B70AA5B9-85F4-4B63-8BFF-797F2DBEA93B}"/>
              </a:ext>
            </a:extLst>
          </p:cNvPr>
          <p:cNvSpPr>
            <a:spLocks noGrp="1"/>
          </p:cNvSpPr>
          <p:nvPr>
            <p:ph type="ftr" sz="quarter" idx="11"/>
          </p:nvPr>
        </p:nvSpPr>
        <p:spPr/>
        <p:txBody>
          <a:bodyPr/>
          <a:lstStyle/>
          <a:p>
            <a:r>
              <a:rPr lang="en-US" sz="2400" dirty="0">
                <a:latin typeface="Arial Narrow" panose="020B0606020202030204" pitchFamily="34" charset="0"/>
              </a:rPr>
              <a:t>Tell Me About the FAFSA</a:t>
            </a:r>
          </a:p>
        </p:txBody>
      </p:sp>
      <p:sp>
        <p:nvSpPr>
          <p:cNvPr id="5" name="Slide Number Placeholder 4">
            <a:extLst>
              <a:ext uri="{FF2B5EF4-FFF2-40B4-BE49-F238E27FC236}">
                <a16:creationId xmlns:a16="http://schemas.microsoft.com/office/drawing/2014/main" id="{75D30E33-BE01-4AA9-81BD-4BA239DFEAD1}"/>
              </a:ext>
            </a:extLst>
          </p:cNvPr>
          <p:cNvSpPr>
            <a:spLocks noGrp="1"/>
          </p:cNvSpPr>
          <p:nvPr>
            <p:ph type="sldNum" sz="quarter" idx="12"/>
          </p:nvPr>
        </p:nvSpPr>
        <p:spPr>
          <a:xfrm>
            <a:off x="8925951" y="6479638"/>
            <a:ext cx="2743200" cy="365125"/>
          </a:xfrm>
        </p:spPr>
        <p:txBody>
          <a:bodyPr/>
          <a:lstStyle/>
          <a:p>
            <a:fld id="{95CBEC59-7FF9-4688-98DF-89832A0C9025}" type="slidenum">
              <a:rPr lang="en-US" sz="2000" smtClean="0">
                <a:latin typeface="Arial Narrow" panose="020B0606020202030204" pitchFamily="34" charset="0"/>
              </a:rPr>
              <a:t>31</a:t>
            </a:fld>
            <a:endParaRPr lang="en-US" sz="2000" dirty="0">
              <a:latin typeface="Arial Narrow" panose="020B0606020202030204" pitchFamily="34" charset="0"/>
            </a:endParaRPr>
          </a:p>
        </p:txBody>
      </p:sp>
      <p:sp>
        <p:nvSpPr>
          <p:cNvPr id="6" name="Subtitle 5">
            <a:extLst>
              <a:ext uri="{FF2B5EF4-FFF2-40B4-BE49-F238E27FC236}">
                <a16:creationId xmlns:a16="http://schemas.microsoft.com/office/drawing/2014/main" id="{3F9DF3E8-CB51-471C-8A5E-04A9B7E783F9}"/>
              </a:ext>
            </a:extLst>
          </p:cNvPr>
          <p:cNvSpPr>
            <a:spLocks noGrp="1"/>
          </p:cNvSpPr>
          <p:nvPr>
            <p:ph type="subTitle" idx="13"/>
          </p:nvPr>
        </p:nvSpPr>
        <p:spPr/>
        <p:txBody>
          <a:bodyPr/>
          <a:lstStyle/>
          <a:p>
            <a:r>
              <a:rPr lang="en-US" dirty="0">
                <a:latin typeface="Arial Narrow" panose="020B0606020202030204" pitchFamily="34" charset="0"/>
              </a:rPr>
              <a:t>Create an FSA ID</a:t>
            </a:r>
          </a:p>
        </p:txBody>
      </p:sp>
    </p:spTree>
    <p:extLst>
      <p:ext uri="{BB962C8B-B14F-4D97-AF65-F5344CB8AC3E}">
        <p14:creationId xmlns:p14="http://schemas.microsoft.com/office/powerpoint/2010/main" val="29536485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268ED-CAF2-4CF1-8E52-73C1017EF96F}"/>
              </a:ext>
            </a:extLst>
          </p:cNvPr>
          <p:cNvSpPr>
            <a:spLocks noGrp="1"/>
          </p:cNvSpPr>
          <p:nvPr>
            <p:ph type="title"/>
          </p:nvPr>
        </p:nvSpPr>
        <p:spPr/>
        <p:txBody>
          <a:bodyPr/>
          <a:lstStyle/>
          <a:p>
            <a:r>
              <a:rPr lang="en-US" dirty="0"/>
              <a:t>Quiz </a:t>
            </a:r>
            <a:br>
              <a:rPr lang="en-US" dirty="0"/>
            </a:br>
            <a:r>
              <a:rPr lang="en-US" dirty="0"/>
              <a:t>Answers</a:t>
            </a:r>
          </a:p>
        </p:txBody>
      </p:sp>
      <p:sp>
        <p:nvSpPr>
          <p:cNvPr id="3" name="Content Placeholder 2">
            <a:extLst>
              <a:ext uri="{FF2B5EF4-FFF2-40B4-BE49-F238E27FC236}">
                <a16:creationId xmlns:a16="http://schemas.microsoft.com/office/drawing/2014/main" id="{4B5EC114-52C9-486C-92D1-9A8E1BFAE251}"/>
              </a:ext>
            </a:extLst>
          </p:cNvPr>
          <p:cNvSpPr>
            <a:spLocks noGrp="1"/>
          </p:cNvSpPr>
          <p:nvPr>
            <p:ph idx="1"/>
          </p:nvPr>
        </p:nvSpPr>
        <p:spPr>
          <a:xfrm>
            <a:off x="7027028" y="1488105"/>
            <a:ext cx="4936372" cy="3881789"/>
          </a:xfrm>
        </p:spPr>
        <p:txBody>
          <a:bodyPr>
            <a:noAutofit/>
          </a:bodyPr>
          <a:lstStyle/>
          <a:p>
            <a:pPr>
              <a:lnSpc>
                <a:spcPct val="108000"/>
              </a:lnSpc>
              <a:spcAft>
                <a:spcPts val="600"/>
              </a:spcAft>
            </a:pPr>
            <a:r>
              <a:rPr lang="en-US" sz="2000" dirty="0">
                <a:latin typeface="Arial Narrow" panose="020B0606020202030204" pitchFamily="34" charset="0"/>
              </a:rPr>
              <a:t>Question 1: Why do I need an FSA ID?</a:t>
            </a:r>
          </a:p>
          <a:p>
            <a:pPr>
              <a:lnSpc>
                <a:spcPct val="108000"/>
              </a:lnSpc>
              <a:spcAft>
                <a:spcPts val="600"/>
              </a:spcAft>
            </a:pPr>
            <a:r>
              <a:rPr lang="en-US" sz="2000" dirty="0">
                <a:latin typeface="Arial Narrow" panose="020B0606020202030204" pitchFamily="34" charset="0"/>
              </a:rPr>
              <a:t>D.    All of the above</a:t>
            </a:r>
          </a:p>
          <a:p>
            <a:pPr>
              <a:lnSpc>
                <a:spcPct val="108000"/>
              </a:lnSpc>
              <a:spcAft>
                <a:spcPts val="600"/>
              </a:spcAft>
            </a:pPr>
            <a:endParaRPr lang="en-US" sz="2000" dirty="0">
              <a:latin typeface="Arial Narrow" panose="020B0606020202030204" pitchFamily="34" charset="0"/>
            </a:endParaRPr>
          </a:p>
          <a:p>
            <a:pPr>
              <a:lnSpc>
                <a:spcPct val="108000"/>
              </a:lnSpc>
              <a:spcAft>
                <a:spcPts val="600"/>
              </a:spcAft>
            </a:pPr>
            <a:r>
              <a:rPr lang="en-US" sz="2000" dirty="0">
                <a:latin typeface="Arial Narrow" panose="020B0606020202030204" pitchFamily="34" charset="0"/>
              </a:rPr>
              <a:t>Question 2: True or False? It’s OK for me to give my parents my FSA ID so they can complete their information on my FAFSA later.</a:t>
            </a:r>
          </a:p>
          <a:p>
            <a:pPr marL="457200" indent="-457200">
              <a:lnSpc>
                <a:spcPct val="108000"/>
              </a:lnSpc>
              <a:spcAft>
                <a:spcPts val="600"/>
              </a:spcAft>
              <a:buAutoNum type="alphaUcPeriod" startAt="2"/>
            </a:pPr>
            <a:r>
              <a:rPr lang="en-US" sz="2000" dirty="0">
                <a:latin typeface="Arial Narrow" panose="020B0606020202030204" pitchFamily="34" charset="0"/>
              </a:rPr>
              <a:t>False. You should never share your FSA ID with anyone. Your parents will be able to access your FAFSA another way.</a:t>
            </a:r>
          </a:p>
        </p:txBody>
      </p:sp>
      <p:sp>
        <p:nvSpPr>
          <p:cNvPr id="4" name="Footer Placeholder 3">
            <a:extLst>
              <a:ext uri="{FF2B5EF4-FFF2-40B4-BE49-F238E27FC236}">
                <a16:creationId xmlns:a16="http://schemas.microsoft.com/office/drawing/2014/main" id="{8D244DEC-AA97-4F69-8CBB-109F60724ACB}"/>
              </a:ext>
            </a:extLst>
          </p:cNvPr>
          <p:cNvSpPr>
            <a:spLocks noGrp="1"/>
          </p:cNvSpPr>
          <p:nvPr>
            <p:ph type="ftr" sz="quarter" idx="11"/>
          </p:nvPr>
        </p:nvSpPr>
        <p:spPr/>
        <p:txBody>
          <a:bodyPr/>
          <a:lstStyle/>
          <a:p>
            <a:r>
              <a:rPr lang="en-US" sz="2400" dirty="0">
                <a:latin typeface="Arial Narrow" panose="020B0606020202030204" pitchFamily="34" charset="0"/>
              </a:rPr>
              <a:t>Tell Me About the FAFSA</a:t>
            </a:r>
          </a:p>
        </p:txBody>
      </p:sp>
      <p:sp>
        <p:nvSpPr>
          <p:cNvPr id="5" name="Slide Number Placeholder 4">
            <a:extLst>
              <a:ext uri="{FF2B5EF4-FFF2-40B4-BE49-F238E27FC236}">
                <a16:creationId xmlns:a16="http://schemas.microsoft.com/office/drawing/2014/main" id="{26ED7E72-5919-466A-BFD1-C3B1F2FE7EEB}"/>
              </a:ext>
            </a:extLst>
          </p:cNvPr>
          <p:cNvSpPr>
            <a:spLocks noGrp="1"/>
          </p:cNvSpPr>
          <p:nvPr>
            <p:ph type="sldNum" sz="quarter" idx="12"/>
          </p:nvPr>
        </p:nvSpPr>
        <p:spPr>
          <a:xfrm>
            <a:off x="8906901" y="6492875"/>
            <a:ext cx="2743200" cy="365125"/>
          </a:xfrm>
        </p:spPr>
        <p:txBody>
          <a:bodyPr/>
          <a:lstStyle/>
          <a:p>
            <a:fld id="{95CBEC59-7FF9-4688-98DF-89832A0C9025}" type="slidenum">
              <a:rPr lang="en-US" sz="2000" smtClean="0">
                <a:latin typeface="Arial Narrow" panose="020B0606020202030204" pitchFamily="34" charset="0"/>
              </a:rPr>
              <a:t>32</a:t>
            </a:fld>
            <a:endParaRPr lang="en-US" sz="2000" dirty="0">
              <a:latin typeface="Arial Narrow" panose="020B0606020202030204" pitchFamily="34" charset="0"/>
            </a:endParaRPr>
          </a:p>
        </p:txBody>
      </p:sp>
      <p:sp>
        <p:nvSpPr>
          <p:cNvPr id="6" name="Subtitle 5">
            <a:extLst>
              <a:ext uri="{FF2B5EF4-FFF2-40B4-BE49-F238E27FC236}">
                <a16:creationId xmlns:a16="http://schemas.microsoft.com/office/drawing/2014/main" id="{C766CAA3-4F9D-4DE4-A6EA-287B45CD4EE5}"/>
              </a:ext>
            </a:extLst>
          </p:cNvPr>
          <p:cNvSpPr>
            <a:spLocks noGrp="1"/>
          </p:cNvSpPr>
          <p:nvPr>
            <p:ph type="subTitle" idx="13"/>
          </p:nvPr>
        </p:nvSpPr>
        <p:spPr/>
        <p:txBody>
          <a:bodyPr/>
          <a:lstStyle/>
          <a:p>
            <a:r>
              <a:rPr lang="en-US" dirty="0">
                <a:latin typeface="Arial Narrow" panose="020B0606020202030204" pitchFamily="34" charset="0"/>
              </a:rPr>
              <a:t>Create an FSA ID</a:t>
            </a:r>
          </a:p>
        </p:txBody>
      </p:sp>
      <p:sp>
        <p:nvSpPr>
          <p:cNvPr id="8" name="Oval 7">
            <a:extLst>
              <a:ext uri="{FF2B5EF4-FFF2-40B4-BE49-F238E27FC236}">
                <a16:creationId xmlns:a16="http://schemas.microsoft.com/office/drawing/2014/main" id="{508BB665-1DDB-4D5F-A43F-BE20770226F2}"/>
              </a:ext>
            </a:extLst>
          </p:cNvPr>
          <p:cNvSpPr/>
          <p:nvPr/>
        </p:nvSpPr>
        <p:spPr>
          <a:xfrm>
            <a:off x="7000145" y="1932211"/>
            <a:ext cx="457200" cy="457200"/>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C42701D-7BD8-4A0E-936B-62D356BCF887}"/>
              </a:ext>
            </a:extLst>
          </p:cNvPr>
          <p:cNvSpPr/>
          <p:nvPr/>
        </p:nvSpPr>
        <p:spPr>
          <a:xfrm>
            <a:off x="7000145" y="4019551"/>
            <a:ext cx="457200" cy="457200"/>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28970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FA173-4917-43E5-B91C-3914C1A8D225}"/>
              </a:ext>
            </a:extLst>
          </p:cNvPr>
          <p:cNvSpPr>
            <a:spLocks noGrp="1"/>
          </p:cNvSpPr>
          <p:nvPr>
            <p:ph type="ctrTitle"/>
          </p:nvPr>
        </p:nvSpPr>
        <p:spPr>
          <a:xfrm>
            <a:off x="1692439" y="5648733"/>
            <a:ext cx="8807116" cy="1571359"/>
          </a:xfrm>
        </p:spPr>
        <p:txBody>
          <a:bodyPr>
            <a:noAutofit/>
          </a:bodyPr>
          <a:lstStyle/>
          <a:p>
            <a:r>
              <a:rPr lang="en-US" dirty="0"/>
              <a:t>Tell Me About the FAFSA</a:t>
            </a:r>
            <a:br>
              <a:rPr lang="en-US" sz="5500" dirty="0"/>
            </a:br>
            <a:r>
              <a:rPr lang="en-US" sz="2600" dirty="0">
                <a:solidFill>
                  <a:schemeClr val="tx2"/>
                </a:solidFill>
                <a:latin typeface="Arial Narrow" panose="020B0606020202030204" pitchFamily="34" charset="0"/>
              </a:rPr>
              <a:t>Answers to FAQs Regarding Federal Financial Aid for College</a:t>
            </a:r>
            <a:br>
              <a:rPr lang="en-US" sz="6000" dirty="0">
                <a:solidFill>
                  <a:schemeClr val="tx2"/>
                </a:solidFill>
                <a:latin typeface="Arial Narrow" panose="020B0606020202030204" pitchFamily="34" charset="0"/>
              </a:rPr>
            </a:br>
            <a:br>
              <a:rPr lang="en-US" sz="5500" dirty="0"/>
            </a:br>
            <a:endParaRPr lang="en-US" sz="5500" dirty="0"/>
          </a:p>
        </p:txBody>
      </p:sp>
      <p:sp>
        <p:nvSpPr>
          <p:cNvPr id="3" name="Subtitle 2">
            <a:extLst>
              <a:ext uri="{FF2B5EF4-FFF2-40B4-BE49-F238E27FC236}">
                <a16:creationId xmlns:a16="http://schemas.microsoft.com/office/drawing/2014/main" id="{D099D82B-F86A-4C04-9207-B25F53939FB6}"/>
              </a:ext>
            </a:extLst>
          </p:cNvPr>
          <p:cNvSpPr>
            <a:spLocks noGrp="1"/>
          </p:cNvSpPr>
          <p:nvPr>
            <p:ph type="body" sz="quarter" idx="14"/>
          </p:nvPr>
        </p:nvSpPr>
        <p:spPr/>
        <p:txBody>
          <a:bodyPr>
            <a:normAutofit fontScale="40000" lnSpcReduction="20000"/>
          </a:bodyPr>
          <a:lstStyle/>
          <a:p>
            <a:r>
              <a:rPr lang="en-US" dirty="0">
                <a:latin typeface="Arial Narrow" panose="020B0606020202030204" pitchFamily="34" charset="0"/>
              </a:rPr>
              <a:t>Answers to FAQs Regarding Federal Financial Aid for College</a:t>
            </a:r>
          </a:p>
        </p:txBody>
      </p:sp>
      <p:sp>
        <p:nvSpPr>
          <p:cNvPr id="7" name="Text Placeholder 3">
            <a:extLst>
              <a:ext uri="{FF2B5EF4-FFF2-40B4-BE49-F238E27FC236}">
                <a16:creationId xmlns:a16="http://schemas.microsoft.com/office/drawing/2014/main" id="{0BF85313-0E37-4D02-BA6E-2E74F13FAEA2}"/>
              </a:ext>
            </a:extLst>
          </p:cNvPr>
          <p:cNvSpPr txBox="1">
            <a:spLocks/>
          </p:cNvSpPr>
          <p:nvPr/>
        </p:nvSpPr>
        <p:spPr>
          <a:xfrm>
            <a:off x="-1083507" y="6351448"/>
            <a:ext cx="2414765" cy="1013103"/>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lang="en-US" sz="3000" b="1" i="0" kern="1200" dirty="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200" b="0" dirty="0">
                <a:solidFill>
                  <a:schemeClr val="bg1"/>
                </a:solidFill>
                <a:latin typeface="Arial Narrow" panose="020B0606020202030204" pitchFamily="34" charset="0"/>
              </a:rPr>
              <a:t>                2024-2025 </a:t>
            </a:r>
          </a:p>
        </p:txBody>
      </p:sp>
      <p:sp>
        <p:nvSpPr>
          <p:cNvPr id="11" name="Subtitle 2">
            <a:extLst>
              <a:ext uri="{FF2B5EF4-FFF2-40B4-BE49-F238E27FC236}">
                <a16:creationId xmlns:a16="http://schemas.microsoft.com/office/drawing/2014/main" id="{A39B4627-0F6D-4547-ADB6-CD203143F046}"/>
              </a:ext>
            </a:extLst>
          </p:cNvPr>
          <p:cNvSpPr txBox="1">
            <a:spLocks/>
          </p:cNvSpPr>
          <p:nvPr/>
        </p:nvSpPr>
        <p:spPr>
          <a:xfrm>
            <a:off x="1692439" y="6204777"/>
            <a:ext cx="10315783" cy="130644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solidFill>
                  <a:schemeClr val="tx2"/>
                </a:solidFill>
                <a:latin typeface="Arial Narrow" panose="020B0606020202030204" pitchFamily="34" charset="0"/>
              </a:rPr>
              <a:t>Learning Module 3: Complete Your FAFSA</a:t>
            </a:r>
          </a:p>
        </p:txBody>
      </p:sp>
      <p:sp>
        <p:nvSpPr>
          <p:cNvPr id="12" name="Rectangle 11">
            <a:extLst>
              <a:ext uri="{FF2B5EF4-FFF2-40B4-BE49-F238E27FC236}">
                <a16:creationId xmlns:a16="http://schemas.microsoft.com/office/drawing/2014/main" id="{73024784-DC3B-46B4-8B0F-0C236CA8EC50}"/>
              </a:ext>
            </a:extLst>
          </p:cNvPr>
          <p:cNvSpPr/>
          <p:nvPr/>
        </p:nvSpPr>
        <p:spPr>
          <a:xfrm>
            <a:off x="1890775" y="6027946"/>
            <a:ext cx="914400" cy="27432"/>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591617F5-0E19-4913-889D-0FDD8B4A891F}"/>
              </a:ext>
            </a:extLst>
          </p:cNvPr>
          <p:cNvPicPr>
            <a:picLocks noChangeAspect="1"/>
          </p:cNvPicPr>
          <p:nvPr/>
        </p:nvPicPr>
        <p:blipFill>
          <a:blip r:embed="rId2"/>
          <a:stretch>
            <a:fillRect/>
          </a:stretch>
        </p:blipFill>
        <p:spPr>
          <a:xfrm>
            <a:off x="11579968" y="6250177"/>
            <a:ext cx="181053" cy="607823"/>
          </a:xfrm>
          <a:prstGeom prst="rect">
            <a:avLst/>
          </a:prstGeom>
        </p:spPr>
      </p:pic>
      <p:pic>
        <p:nvPicPr>
          <p:cNvPr id="14" name="Picture 13">
            <a:extLst>
              <a:ext uri="{FF2B5EF4-FFF2-40B4-BE49-F238E27FC236}">
                <a16:creationId xmlns:a16="http://schemas.microsoft.com/office/drawing/2014/main" id="{5ED3F5D1-DEDB-4071-A3A9-4396C8C31B2B}"/>
              </a:ext>
            </a:extLst>
          </p:cNvPr>
          <p:cNvPicPr>
            <a:picLocks noChangeAspect="1"/>
          </p:cNvPicPr>
          <p:nvPr/>
        </p:nvPicPr>
        <p:blipFill>
          <a:blip r:embed="rId3"/>
          <a:stretch>
            <a:fillRect/>
          </a:stretch>
        </p:blipFill>
        <p:spPr>
          <a:xfrm>
            <a:off x="0" y="-80787"/>
            <a:ext cx="12178981" cy="4480560"/>
          </a:xfrm>
          <a:prstGeom prst="rect">
            <a:avLst/>
          </a:prstGeom>
        </p:spPr>
      </p:pic>
      <p:pic>
        <p:nvPicPr>
          <p:cNvPr id="6" name="Picture 2" descr="E:\Communications\Logos\UCanGo2\UCG2._white_outline.gif">
            <a:extLst>
              <a:ext uri="{FF2B5EF4-FFF2-40B4-BE49-F238E27FC236}">
                <a16:creationId xmlns:a16="http://schemas.microsoft.com/office/drawing/2014/main" id="{D4E434CD-DA17-4C14-8CA5-B51EB9ECFED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2825"/>
            <a:ext cx="3781551" cy="118872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09083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01F77-27AE-4739-BFC2-287FF3B337BD}"/>
              </a:ext>
            </a:extLst>
          </p:cNvPr>
          <p:cNvSpPr>
            <a:spLocks noGrp="1"/>
          </p:cNvSpPr>
          <p:nvPr>
            <p:ph type="title"/>
          </p:nvPr>
        </p:nvSpPr>
        <p:spPr/>
        <p:txBody>
          <a:bodyPr/>
          <a:lstStyle/>
          <a:p>
            <a:r>
              <a:rPr lang="en-US" dirty="0"/>
              <a:t>Complete your FAFSA</a:t>
            </a:r>
          </a:p>
        </p:txBody>
      </p:sp>
      <p:sp>
        <p:nvSpPr>
          <p:cNvPr id="3" name="Content Placeholder 2">
            <a:extLst>
              <a:ext uri="{FF2B5EF4-FFF2-40B4-BE49-F238E27FC236}">
                <a16:creationId xmlns:a16="http://schemas.microsoft.com/office/drawing/2014/main" id="{1C9F2DE0-7114-4DCA-9719-6C8423BFEA0A}"/>
              </a:ext>
            </a:extLst>
          </p:cNvPr>
          <p:cNvSpPr>
            <a:spLocks noGrp="1"/>
          </p:cNvSpPr>
          <p:nvPr>
            <p:ph idx="1"/>
          </p:nvPr>
        </p:nvSpPr>
        <p:spPr>
          <a:xfrm>
            <a:off x="6292328" y="686421"/>
            <a:ext cx="5499622" cy="5972604"/>
          </a:xfrm>
        </p:spPr>
        <p:txBody>
          <a:bodyPr>
            <a:normAutofit fontScale="70000" lnSpcReduction="20000"/>
          </a:bodyPr>
          <a:lstStyle/>
          <a:p>
            <a:pPr>
              <a:lnSpc>
                <a:spcPct val="128000"/>
              </a:lnSpc>
              <a:spcAft>
                <a:spcPts val="600"/>
              </a:spcAft>
            </a:pPr>
            <a:r>
              <a:rPr lang="en-US" sz="2900" dirty="0">
                <a:latin typeface="Arial Narrow" panose="020B0606020202030204" pitchFamily="34" charset="0"/>
              </a:rPr>
              <a:t>Module 3 is divided into seven sections. To begin the module, start at section 3A, and then continue through the sections in order. If you need to come back later, you can return to this page to find where you left off.</a:t>
            </a:r>
          </a:p>
          <a:p>
            <a:pPr marL="457200" indent="-457200">
              <a:lnSpc>
                <a:spcPct val="128000"/>
              </a:lnSpc>
              <a:spcAft>
                <a:spcPts val="600"/>
              </a:spcAft>
              <a:buFont typeface="Arial" panose="020B0604020202020204" pitchFamily="34" charset="0"/>
              <a:buChar char="•"/>
            </a:pPr>
            <a:r>
              <a:rPr lang="en-US" sz="2900" dirty="0">
                <a:latin typeface="Arial Narrow" panose="020B0606020202030204" pitchFamily="34" charset="0"/>
                <a:hlinkClick r:id="" action="ppaction://noaction">
                  <a:extLst>
                    <a:ext uri="{A12FA001-AC4F-418D-AE19-62706E023703}">
                      <ahyp:hlinkClr xmlns:ahyp="http://schemas.microsoft.com/office/drawing/2018/hyperlinkcolor" val="tx"/>
                    </a:ext>
                  </a:extLst>
                </a:hlinkClick>
              </a:rPr>
              <a:t>Section 3A – Let’s Get Started</a:t>
            </a:r>
            <a:endParaRPr lang="en-US" sz="2900" dirty="0">
              <a:latin typeface="Arial Narrow" panose="020B0606020202030204" pitchFamily="34" charset="0"/>
            </a:endParaRPr>
          </a:p>
          <a:p>
            <a:pPr marL="457200" indent="-457200">
              <a:lnSpc>
                <a:spcPct val="128000"/>
              </a:lnSpc>
              <a:spcAft>
                <a:spcPts val="600"/>
              </a:spcAft>
              <a:buFont typeface="Arial" panose="020B0604020202020204" pitchFamily="34" charset="0"/>
              <a:buChar char="•"/>
            </a:pPr>
            <a:r>
              <a:rPr lang="en-US" sz="2900" dirty="0">
                <a:latin typeface="Arial Narrow" panose="020B0606020202030204" pitchFamily="34" charset="0"/>
                <a:hlinkClick r:id="" action="ppaction://noaction">
                  <a:extLst>
                    <a:ext uri="{A12FA001-AC4F-418D-AE19-62706E023703}">
                      <ahyp:hlinkClr xmlns:ahyp="http://schemas.microsoft.com/office/drawing/2018/hyperlinkcolor" val="tx"/>
                    </a:ext>
                  </a:extLst>
                </a:hlinkClick>
              </a:rPr>
              <a:t>Section 3B – Student Demographics &amp; School Selection</a:t>
            </a:r>
            <a:endParaRPr lang="en-US" sz="2900" dirty="0">
              <a:latin typeface="Arial Narrow" panose="020B0606020202030204" pitchFamily="34" charset="0"/>
            </a:endParaRPr>
          </a:p>
          <a:p>
            <a:pPr marL="457200" indent="-457200">
              <a:lnSpc>
                <a:spcPct val="128000"/>
              </a:lnSpc>
              <a:spcAft>
                <a:spcPts val="600"/>
              </a:spcAft>
              <a:buFont typeface="Arial" panose="020B0604020202020204" pitchFamily="34" charset="0"/>
              <a:buChar char="•"/>
            </a:pPr>
            <a:r>
              <a:rPr lang="en-US" sz="2900" dirty="0">
                <a:latin typeface="Arial Narrow" panose="020B0606020202030204" pitchFamily="34" charset="0"/>
                <a:hlinkClick r:id="" action="ppaction://noaction">
                  <a:extLst>
                    <a:ext uri="{A12FA001-AC4F-418D-AE19-62706E023703}">
                      <ahyp:hlinkClr xmlns:ahyp="http://schemas.microsoft.com/office/drawing/2018/hyperlinkcolor" val="tx"/>
                    </a:ext>
                  </a:extLst>
                </a:hlinkClick>
              </a:rPr>
              <a:t>Section 3C – Your Dependency Status</a:t>
            </a:r>
            <a:endParaRPr lang="en-US" sz="2900" dirty="0">
              <a:latin typeface="Arial Narrow" panose="020B0606020202030204" pitchFamily="34" charset="0"/>
            </a:endParaRPr>
          </a:p>
          <a:p>
            <a:pPr marL="457200" indent="-457200">
              <a:lnSpc>
                <a:spcPct val="128000"/>
              </a:lnSpc>
              <a:spcAft>
                <a:spcPts val="600"/>
              </a:spcAft>
              <a:buFont typeface="Arial" panose="020B0604020202020204" pitchFamily="34" charset="0"/>
              <a:buChar char="•"/>
            </a:pPr>
            <a:r>
              <a:rPr lang="en-US" sz="2900" dirty="0">
                <a:latin typeface="Arial Narrow" panose="020B0606020202030204" pitchFamily="34" charset="0"/>
                <a:hlinkClick r:id="" action="ppaction://noaction">
                  <a:extLst>
                    <a:ext uri="{A12FA001-AC4F-418D-AE19-62706E023703}">
                      <ahyp:hlinkClr xmlns:ahyp="http://schemas.microsoft.com/office/drawing/2018/hyperlinkcolor" val="tx"/>
                    </a:ext>
                  </a:extLst>
                </a:hlinkClick>
              </a:rPr>
              <a:t>Section 3D – Household Size (for Independent Students)</a:t>
            </a:r>
            <a:endParaRPr lang="en-US" sz="2900" dirty="0">
              <a:latin typeface="Arial Narrow" panose="020B0606020202030204" pitchFamily="34" charset="0"/>
            </a:endParaRPr>
          </a:p>
          <a:p>
            <a:pPr marL="457200" indent="-457200">
              <a:lnSpc>
                <a:spcPct val="128000"/>
              </a:lnSpc>
              <a:spcAft>
                <a:spcPts val="600"/>
              </a:spcAft>
              <a:buFont typeface="Arial" panose="020B0604020202020204" pitchFamily="34" charset="0"/>
              <a:buChar char="•"/>
            </a:pPr>
            <a:r>
              <a:rPr lang="en-US" sz="2900" dirty="0">
                <a:latin typeface="Arial Narrow" panose="020B0606020202030204" pitchFamily="34" charset="0"/>
                <a:hlinkClick r:id="" action="ppaction://noaction">
                  <a:extLst>
                    <a:ext uri="{A12FA001-AC4F-418D-AE19-62706E023703}">
                      <ahyp:hlinkClr xmlns:ahyp="http://schemas.microsoft.com/office/drawing/2018/hyperlinkcolor" val="tx"/>
                    </a:ext>
                  </a:extLst>
                </a:hlinkClick>
              </a:rPr>
              <a:t>Section 3E – Your Financial Information</a:t>
            </a:r>
            <a:endParaRPr lang="en-US" sz="2900" dirty="0">
              <a:latin typeface="Arial Narrow" panose="020B0606020202030204" pitchFamily="34" charset="0"/>
            </a:endParaRPr>
          </a:p>
          <a:p>
            <a:pPr marL="457200" indent="-457200">
              <a:lnSpc>
                <a:spcPct val="128000"/>
              </a:lnSpc>
              <a:spcAft>
                <a:spcPts val="600"/>
              </a:spcAft>
              <a:buFont typeface="Arial" panose="020B0604020202020204" pitchFamily="34" charset="0"/>
              <a:buChar char="•"/>
            </a:pPr>
            <a:r>
              <a:rPr lang="en-US" sz="2900" dirty="0">
                <a:latin typeface="Arial Narrow" panose="020B0606020202030204" pitchFamily="34" charset="0"/>
                <a:hlinkClick r:id="" action="ppaction://noaction">
                  <a:extLst>
                    <a:ext uri="{A12FA001-AC4F-418D-AE19-62706E023703}">
                      <ahyp:hlinkClr xmlns:ahyp="http://schemas.microsoft.com/office/drawing/2018/hyperlinkcolor" val="tx"/>
                    </a:ext>
                  </a:extLst>
                </a:hlinkClick>
              </a:rPr>
              <a:t>Section 3F – Which Parent’s Income Do I Report? (for Dependent Students)</a:t>
            </a:r>
            <a:endParaRPr lang="en-US" sz="2900" dirty="0">
              <a:latin typeface="Arial Narrow" panose="020B0606020202030204" pitchFamily="34" charset="0"/>
            </a:endParaRPr>
          </a:p>
          <a:p>
            <a:pPr marL="457200" indent="-457200">
              <a:lnSpc>
                <a:spcPct val="128000"/>
              </a:lnSpc>
              <a:spcAft>
                <a:spcPts val="600"/>
              </a:spcAft>
              <a:buFont typeface="Arial" panose="020B0604020202020204" pitchFamily="34" charset="0"/>
              <a:buChar char="•"/>
            </a:pPr>
            <a:r>
              <a:rPr lang="en-US" sz="2900" dirty="0">
                <a:latin typeface="Arial Narrow" panose="020B0606020202030204" pitchFamily="34" charset="0"/>
                <a:hlinkClick r:id="" action="ppaction://noaction">
                  <a:extLst>
                    <a:ext uri="{A12FA001-AC4F-418D-AE19-62706E023703}">
                      <ahyp:hlinkClr xmlns:ahyp="http://schemas.microsoft.com/office/drawing/2018/hyperlinkcolor" val="tx"/>
                    </a:ext>
                  </a:extLst>
                </a:hlinkClick>
              </a:rPr>
              <a:t>Section 3G – For Parents of Dependent Students</a:t>
            </a:r>
            <a:endParaRPr lang="en-US" sz="2900" dirty="0">
              <a:latin typeface="Arial Narrow" panose="020B0606020202030204" pitchFamily="34" charset="0"/>
            </a:endParaRPr>
          </a:p>
        </p:txBody>
      </p:sp>
      <p:sp>
        <p:nvSpPr>
          <p:cNvPr id="4" name="Footer Placeholder 3">
            <a:extLst>
              <a:ext uri="{FF2B5EF4-FFF2-40B4-BE49-F238E27FC236}">
                <a16:creationId xmlns:a16="http://schemas.microsoft.com/office/drawing/2014/main" id="{082CE154-ACC7-49DE-87CF-B63A85A0BC12}"/>
              </a:ext>
            </a:extLst>
          </p:cNvPr>
          <p:cNvSpPr>
            <a:spLocks noGrp="1"/>
          </p:cNvSpPr>
          <p:nvPr>
            <p:ph type="ftr" sz="quarter" idx="11"/>
          </p:nvPr>
        </p:nvSpPr>
        <p:spPr/>
        <p:txBody>
          <a:bodyPr/>
          <a:lstStyle/>
          <a:p>
            <a:r>
              <a:rPr lang="en-US" sz="2400" dirty="0">
                <a:latin typeface="Arial Narrow" panose="020B0606020202030204" pitchFamily="34" charset="0"/>
              </a:rPr>
              <a:t>Tell Me About the FAFSA</a:t>
            </a:r>
          </a:p>
        </p:txBody>
      </p:sp>
      <p:sp>
        <p:nvSpPr>
          <p:cNvPr id="5" name="Slide Number Placeholder 4">
            <a:extLst>
              <a:ext uri="{FF2B5EF4-FFF2-40B4-BE49-F238E27FC236}">
                <a16:creationId xmlns:a16="http://schemas.microsoft.com/office/drawing/2014/main" id="{9057DCCC-E3DD-4526-ACFA-723C9056575F}"/>
              </a:ext>
            </a:extLst>
          </p:cNvPr>
          <p:cNvSpPr>
            <a:spLocks noGrp="1"/>
          </p:cNvSpPr>
          <p:nvPr>
            <p:ph type="sldNum" sz="quarter" idx="12"/>
          </p:nvPr>
        </p:nvSpPr>
        <p:spPr>
          <a:xfrm>
            <a:off x="8686219" y="6476462"/>
            <a:ext cx="2977656" cy="365125"/>
          </a:xfrm>
        </p:spPr>
        <p:txBody>
          <a:bodyPr/>
          <a:lstStyle/>
          <a:p>
            <a:fld id="{95CBEC59-7FF9-4688-98DF-89832A0C9025}" type="slidenum">
              <a:rPr lang="en-US" sz="2000" smtClean="0">
                <a:latin typeface="Arial Narrow" panose="020B0606020202030204" pitchFamily="34" charset="0"/>
              </a:rPr>
              <a:t>34</a:t>
            </a:fld>
            <a:endParaRPr lang="en-US" sz="2000" dirty="0">
              <a:latin typeface="Arial Narrow" panose="020B0606020202030204" pitchFamily="34" charset="0"/>
            </a:endParaRPr>
          </a:p>
        </p:txBody>
      </p:sp>
      <p:sp>
        <p:nvSpPr>
          <p:cNvPr id="6" name="Subtitle 5">
            <a:extLst>
              <a:ext uri="{FF2B5EF4-FFF2-40B4-BE49-F238E27FC236}">
                <a16:creationId xmlns:a16="http://schemas.microsoft.com/office/drawing/2014/main" id="{D4438BEA-3319-47C6-A250-FA2994AA3D49}"/>
              </a:ext>
            </a:extLst>
          </p:cNvPr>
          <p:cNvSpPr>
            <a:spLocks noGrp="1"/>
          </p:cNvSpPr>
          <p:nvPr>
            <p:ph type="subTitle" idx="13"/>
          </p:nvPr>
        </p:nvSpPr>
        <p:spPr>
          <a:xfrm>
            <a:off x="1527518" y="3274796"/>
            <a:ext cx="4143555" cy="692595"/>
          </a:xfrm>
        </p:spPr>
        <p:txBody>
          <a:bodyPr>
            <a:normAutofit/>
          </a:bodyPr>
          <a:lstStyle/>
          <a:p>
            <a:r>
              <a:rPr lang="en-US" sz="2400" dirty="0">
                <a:latin typeface="Arial Narrow" panose="020B0606020202030204" pitchFamily="34" charset="0"/>
              </a:rPr>
              <a:t>About Module 3</a:t>
            </a:r>
          </a:p>
        </p:txBody>
      </p:sp>
    </p:spTree>
    <p:extLst>
      <p:ext uri="{BB962C8B-B14F-4D97-AF65-F5344CB8AC3E}">
        <p14:creationId xmlns:p14="http://schemas.microsoft.com/office/powerpoint/2010/main" val="13401735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04D39-3301-4510-835D-700E2A0C23A3}"/>
              </a:ext>
            </a:extLst>
          </p:cNvPr>
          <p:cNvSpPr>
            <a:spLocks noGrp="1"/>
          </p:cNvSpPr>
          <p:nvPr>
            <p:ph type="title"/>
          </p:nvPr>
        </p:nvSpPr>
        <p:spPr>
          <a:xfrm>
            <a:off x="928800" y="1274787"/>
            <a:ext cx="10515600" cy="1500187"/>
          </a:xfrm>
        </p:spPr>
        <p:txBody>
          <a:bodyPr/>
          <a:lstStyle/>
          <a:p>
            <a:r>
              <a:rPr lang="en-US" dirty="0"/>
              <a:t>Complete your FAFSA - Section 3A</a:t>
            </a:r>
          </a:p>
        </p:txBody>
      </p:sp>
      <p:sp>
        <p:nvSpPr>
          <p:cNvPr id="3" name="Text Placeholder 2">
            <a:extLst>
              <a:ext uri="{FF2B5EF4-FFF2-40B4-BE49-F238E27FC236}">
                <a16:creationId xmlns:a16="http://schemas.microsoft.com/office/drawing/2014/main" id="{99884086-B598-4887-8108-DDA6BAC54762}"/>
              </a:ext>
            </a:extLst>
          </p:cNvPr>
          <p:cNvSpPr>
            <a:spLocks noGrp="1"/>
          </p:cNvSpPr>
          <p:nvPr>
            <p:ph type="body" idx="1"/>
          </p:nvPr>
        </p:nvSpPr>
        <p:spPr>
          <a:xfrm>
            <a:off x="1026455" y="2827308"/>
            <a:ext cx="10515600" cy="770328"/>
          </a:xfrm>
        </p:spPr>
        <p:txBody>
          <a:bodyPr>
            <a:normAutofit/>
          </a:bodyPr>
          <a:lstStyle/>
          <a:p>
            <a:r>
              <a:rPr lang="en-US" sz="2800" b="0" dirty="0">
                <a:latin typeface="Arial Narrow" panose="020B0606020202030204" pitchFamily="34" charset="0"/>
              </a:rPr>
              <a:t>Let’s Get Started</a:t>
            </a:r>
          </a:p>
        </p:txBody>
      </p:sp>
      <p:sp>
        <p:nvSpPr>
          <p:cNvPr id="5" name="Slide Number Placeholder 4">
            <a:extLst>
              <a:ext uri="{FF2B5EF4-FFF2-40B4-BE49-F238E27FC236}">
                <a16:creationId xmlns:a16="http://schemas.microsoft.com/office/drawing/2014/main" id="{9F5E8709-034C-4F37-BD0E-560273F69070}"/>
              </a:ext>
            </a:extLst>
          </p:cNvPr>
          <p:cNvSpPr>
            <a:spLocks noGrp="1"/>
          </p:cNvSpPr>
          <p:nvPr>
            <p:ph type="sldNum" sz="quarter" idx="12"/>
          </p:nvPr>
        </p:nvSpPr>
        <p:spPr>
          <a:xfrm>
            <a:off x="8906901" y="6492875"/>
            <a:ext cx="2743200" cy="365125"/>
          </a:xfrm>
        </p:spPr>
        <p:txBody>
          <a:bodyPr/>
          <a:lstStyle/>
          <a:p>
            <a:fld id="{95CBEC59-7FF9-4688-98DF-89832A0C9025}" type="slidenum">
              <a:rPr lang="en-US" sz="2000" smtClean="0">
                <a:latin typeface="Arial Narrow" panose="020B0606020202030204" pitchFamily="34" charset="0"/>
              </a:rPr>
              <a:t>35</a:t>
            </a:fld>
            <a:endParaRPr lang="en-US" sz="2000" dirty="0">
              <a:latin typeface="Arial Narrow" panose="020B0606020202030204" pitchFamily="34" charset="0"/>
            </a:endParaRPr>
          </a:p>
        </p:txBody>
      </p:sp>
      <p:pic>
        <p:nvPicPr>
          <p:cNvPr id="8" name="Picture 2" descr="E:\Communications\Logos\UCanGo2\UCG2._white_outline.gif">
            <a:extLst>
              <a:ext uri="{FF2B5EF4-FFF2-40B4-BE49-F238E27FC236}">
                <a16:creationId xmlns:a16="http://schemas.microsoft.com/office/drawing/2014/main" id="{00D8F08A-800C-43E4-815C-9F9EDC0B260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5180" y="246820"/>
            <a:ext cx="4938874" cy="1552521"/>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FC2FCF1-E7D4-42F2-B270-495EE95ABFE7}"/>
              </a:ext>
            </a:extLst>
          </p:cNvPr>
          <p:cNvPicPr>
            <a:picLocks noChangeAspect="1"/>
          </p:cNvPicPr>
          <p:nvPr/>
        </p:nvPicPr>
        <p:blipFill>
          <a:blip r:embed="rId3"/>
          <a:stretch>
            <a:fillRect/>
          </a:stretch>
        </p:blipFill>
        <p:spPr>
          <a:xfrm>
            <a:off x="4219093" y="2999700"/>
            <a:ext cx="6612398" cy="2926080"/>
          </a:xfrm>
          <a:prstGeom prst="rect">
            <a:avLst/>
          </a:prstGeom>
        </p:spPr>
      </p:pic>
      <p:pic>
        <p:nvPicPr>
          <p:cNvPr id="7" name="Picture 6">
            <a:extLst>
              <a:ext uri="{FF2B5EF4-FFF2-40B4-BE49-F238E27FC236}">
                <a16:creationId xmlns:a16="http://schemas.microsoft.com/office/drawing/2014/main" id="{0A6565A9-036A-4531-A9E8-2A913A48B19E}"/>
              </a:ext>
            </a:extLst>
          </p:cNvPr>
          <p:cNvPicPr>
            <a:picLocks noChangeAspect="1"/>
          </p:cNvPicPr>
          <p:nvPr/>
        </p:nvPicPr>
        <p:blipFill>
          <a:blip r:embed="rId4"/>
          <a:stretch>
            <a:fillRect/>
          </a:stretch>
        </p:blipFill>
        <p:spPr>
          <a:xfrm>
            <a:off x="658625" y="3888719"/>
            <a:ext cx="1219306" cy="182896"/>
          </a:xfrm>
          <a:prstGeom prst="rect">
            <a:avLst/>
          </a:prstGeom>
        </p:spPr>
      </p:pic>
      <p:pic>
        <p:nvPicPr>
          <p:cNvPr id="9" name="Picture 8">
            <a:extLst>
              <a:ext uri="{FF2B5EF4-FFF2-40B4-BE49-F238E27FC236}">
                <a16:creationId xmlns:a16="http://schemas.microsoft.com/office/drawing/2014/main" id="{970C2E9F-4F88-4DB6-AB57-0DD13AC64CD8}"/>
              </a:ext>
            </a:extLst>
          </p:cNvPr>
          <p:cNvPicPr>
            <a:picLocks noChangeAspect="1"/>
          </p:cNvPicPr>
          <p:nvPr/>
        </p:nvPicPr>
        <p:blipFill>
          <a:blip r:embed="rId5"/>
          <a:stretch>
            <a:fillRect/>
          </a:stretch>
        </p:blipFill>
        <p:spPr>
          <a:xfrm>
            <a:off x="10164191" y="3068934"/>
            <a:ext cx="228620" cy="175275"/>
          </a:xfrm>
          <a:prstGeom prst="rect">
            <a:avLst/>
          </a:prstGeom>
        </p:spPr>
      </p:pic>
    </p:spTree>
    <p:extLst>
      <p:ext uri="{BB962C8B-B14F-4D97-AF65-F5344CB8AC3E}">
        <p14:creationId xmlns:p14="http://schemas.microsoft.com/office/powerpoint/2010/main" val="38938231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75D07-C37D-4E46-A320-DEC469555A9F}"/>
              </a:ext>
            </a:extLst>
          </p:cNvPr>
          <p:cNvSpPr>
            <a:spLocks noGrp="1"/>
          </p:cNvSpPr>
          <p:nvPr>
            <p:ph type="title"/>
          </p:nvPr>
        </p:nvSpPr>
        <p:spPr/>
        <p:txBody>
          <a:bodyPr/>
          <a:lstStyle/>
          <a:p>
            <a:r>
              <a:rPr lang="en-US" dirty="0"/>
              <a:t>Complete Your FAFSA</a:t>
            </a:r>
          </a:p>
        </p:txBody>
      </p:sp>
      <p:sp>
        <p:nvSpPr>
          <p:cNvPr id="3" name="Content Placeholder 2">
            <a:extLst>
              <a:ext uri="{FF2B5EF4-FFF2-40B4-BE49-F238E27FC236}">
                <a16:creationId xmlns:a16="http://schemas.microsoft.com/office/drawing/2014/main" id="{FD30DB88-0750-4008-A32A-0396C2AB4FBD}"/>
              </a:ext>
            </a:extLst>
          </p:cNvPr>
          <p:cNvSpPr>
            <a:spLocks noGrp="1"/>
          </p:cNvSpPr>
          <p:nvPr>
            <p:ph idx="1"/>
          </p:nvPr>
        </p:nvSpPr>
        <p:spPr>
          <a:xfrm>
            <a:off x="6520928" y="1490821"/>
            <a:ext cx="4361941" cy="3876358"/>
          </a:xfrm>
        </p:spPr>
        <p:txBody>
          <a:bodyPr>
            <a:noAutofit/>
          </a:bodyPr>
          <a:lstStyle/>
          <a:p>
            <a:pPr>
              <a:lnSpc>
                <a:spcPct val="108000"/>
              </a:lnSpc>
              <a:spcAft>
                <a:spcPts val="600"/>
              </a:spcAft>
            </a:pPr>
            <a:r>
              <a:rPr lang="en-US" sz="2000" dirty="0">
                <a:latin typeface="Arial Narrow" panose="020B0606020202030204" pitchFamily="34" charset="0"/>
              </a:rPr>
              <a:t>Log in to </a:t>
            </a:r>
            <a:r>
              <a:rPr lang="en-US" sz="2000" dirty="0">
                <a:latin typeface="Arial Narrow" panose="020B0606020202030204" pitchFamily="34" charset="0"/>
                <a:hlinkClick r:id="rId2"/>
              </a:rPr>
              <a:t>FAFSA.gov</a:t>
            </a:r>
            <a:endParaRPr lang="en-US" sz="2000" dirty="0">
              <a:latin typeface="Arial Narrow" panose="020B0606020202030204" pitchFamily="34" charset="0"/>
            </a:endParaRPr>
          </a:p>
          <a:p>
            <a:pPr marL="342900" indent="-342900">
              <a:lnSpc>
                <a:spcPct val="108000"/>
              </a:lnSpc>
              <a:spcAft>
                <a:spcPts val="600"/>
              </a:spcAft>
              <a:buFont typeface="Arial" panose="020B0604020202020204" pitchFamily="34" charset="0"/>
              <a:buChar char="•"/>
            </a:pPr>
            <a:r>
              <a:rPr lang="en-US" sz="2000" dirty="0">
                <a:latin typeface="Arial Narrow" panose="020B0606020202030204" pitchFamily="34" charset="0"/>
              </a:rPr>
              <a:t>If you have your FSA ID, click “Start New Form – 2024-25 FAFSA Form”</a:t>
            </a:r>
          </a:p>
          <a:p>
            <a:pPr marL="342900" indent="-342900">
              <a:lnSpc>
                <a:spcPct val="108000"/>
              </a:lnSpc>
              <a:spcAft>
                <a:spcPts val="600"/>
              </a:spcAft>
              <a:buFont typeface="Arial" panose="020B0604020202020204" pitchFamily="34" charset="0"/>
              <a:buChar char="•"/>
            </a:pPr>
            <a:r>
              <a:rPr lang="en-US" sz="2000" dirty="0">
                <a:latin typeface="Arial Narrow" panose="020B0606020202030204" pitchFamily="34" charset="0"/>
              </a:rPr>
              <a:t>Choose your status: Student or Parent</a:t>
            </a:r>
          </a:p>
          <a:p>
            <a:pPr marL="342900" indent="-342900">
              <a:lnSpc>
                <a:spcPct val="108000"/>
              </a:lnSpc>
              <a:spcAft>
                <a:spcPts val="600"/>
              </a:spcAft>
              <a:buFont typeface="Arial" panose="020B0604020202020204" pitchFamily="34" charset="0"/>
              <a:buChar char="•"/>
            </a:pPr>
            <a:r>
              <a:rPr lang="en-US" sz="2000" dirty="0">
                <a:latin typeface="Arial Narrow" panose="020B0606020202030204" pitchFamily="34" charset="0"/>
              </a:rPr>
              <a:t>If you don’t have your FSA ID, visit </a:t>
            </a:r>
            <a:r>
              <a:rPr lang="en-US" sz="2000" dirty="0">
                <a:latin typeface="Arial Narrow" panose="020B0606020202030204" pitchFamily="34" charset="0"/>
                <a:hlinkClick r:id="rId3"/>
              </a:rPr>
              <a:t>StudentAid.gov</a:t>
            </a:r>
            <a:r>
              <a:rPr lang="en-US" sz="2000" dirty="0">
                <a:latin typeface="Arial Narrow" panose="020B0606020202030204" pitchFamily="34" charset="0"/>
              </a:rPr>
              <a:t> to create one. You will need the FSA ID to access, complete and electronically sign your FAFSA.</a:t>
            </a:r>
          </a:p>
          <a:p>
            <a:pPr>
              <a:lnSpc>
                <a:spcPct val="108000"/>
              </a:lnSpc>
              <a:spcAft>
                <a:spcPts val="600"/>
              </a:spcAft>
            </a:pPr>
            <a:endParaRPr lang="en-US" sz="2000" dirty="0">
              <a:latin typeface="Arial Narrow" panose="020B0606020202030204" pitchFamily="34" charset="0"/>
            </a:endParaRPr>
          </a:p>
        </p:txBody>
      </p:sp>
      <p:sp>
        <p:nvSpPr>
          <p:cNvPr id="4" name="Footer Placeholder 3">
            <a:extLst>
              <a:ext uri="{FF2B5EF4-FFF2-40B4-BE49-F238E27FC236}">
                <a16:creationId xmlns:a16="http://schemas.microsoft.com/office/drawing/2014/main" id="{2B238163-8D4B-466C-A458-CAC19A9A0A43}"/>
              </a:ext>
            </a:extLst>
          </p:cNvPr>
          <p:cNvSpPr>
            <a:spLocks noGrp="1"/>
          </p:cNvSpPr>
          <p:nvPr>
            <p:ph type="ftr" sz="quarter" idx="11"/>
          </p:nvPr>
        </p:nvSpPr>
        <p:spPr/>
        <p:txBody>
          <a:bodyPr/>
          <a:lstStyle/>
          <a:p>
            <a:r>
              <a:rPr lang="en-US" sz="2400" dirty="0">
                <a:latin typeface="Arial Narrow" panose="020B0606020202030204" pitchFamily="34" charset="0"/>
              </a:rPr>
              <a:t>Tell Me About the FAFSA</a:t>
            </a:r>
          </a:p>
        </p:txBody>
      </p:sp>
      <p:sp>
        <p:nvSpPr>
          <p:cNvPr id="5" name="Slide Number Placeholder 4">
            <a:extLst>
              <a:ext uri="{FF2B5EF4-FFF2-40B4-BE49-F238E27FC236}">
                <a16:creationId xmlns:a16="http://schemas.microsoft.com/office/drawing/2014/main" id="{5C98A380-7F46-4375-957B-AD22ABB87FD8}"/>
              </a:ext>
            </a:extLst>
          </p:cNvPr>
          <p:cNvSpPr>
            <a:spLocks noGrp="1"/>
          </p:cNvSpPr>
          <p:nvPr>
            <p:ph type="sldNum" sz="quarter" idx="12"/>
          </p:nvPr>
        </p:nvSpPr>
        <p:spPr/>
        <p:txBody>
          <a:bodyPr/>
          <a:lstStyle/>
          <a:p>
            <a:fld id="{95CBEC59-7FF9-4688-98DF-89832A0C9025}" type="slidenum">
              <a:rPr lang="en-US" smtClean="0"/>
              <a:t>36</a:t>
            </a:fld>
            <a:endParaRPr lang="en-US" dirty="0"/>
          </a:p>
        </p:txBody>
      </p:sp>
      <p:sp>
        <p:nvSpPr>
          <p:cNvPr id="6" name="Subtitle 5">
            <a:extLst>
              <a:ext uri="{FF2B5EF4-FFF2-40B4-BE49-F238E27FC236}">
                <a16:creationId xmlns:a16="http://schemas.microsoft.com/office/drawing/2014/main" id="{BC0012A0-9189-4E74-AFB2-6C977057182C}"/>
              </a:ext>
            </a:extLst>
          </p:cNvPr>
          <p:cNvSpPr>
            <a:spLocks noGrp="1"/>
          </p:cNvSpPr>
          <p:nvPr>
            <p:ph type="subTitle" idx="13"/>
          </p:nvPr>
        </p:nvSpPr>
        <p:spPr/>
        <p:txBody>
          <a:bodyPr/>
          <a:lstStyle/>
          <a:p>
            <a:r>
              <a:rPr lang="en-US" dirty="0"/>
              <a:t> </a:t>
            </a:r>
          </a:p>
        </p:txBody>
      </p:sp>
    </p:spTree>
    <p:extLst>
      <p:ext uri="{BB962C8B-B14F-4D97-AF65-F5344CB8AC3E}">
        <p14:creationId xmlns:p14="http://schemas.microsoft.com/office/powerpoint/2010/main" val="11614320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04D39-3301-4510-835D-700E2A0C23A3}"/>
              </a:ext>
            </a:extLst>
          </p:cNvPr>
          <p:cNvSpPr>
            <a:spLocks noGrp="1"/>
          </p:cNvSpPr>
          <p:nvPr>
            <p:ph type="title"/>
          </p:nvPr>
        </p:nvSpPr>
        <p:spPr>
          <a:xfrm>
            <a:off x="961220" y="2341355"/>
            <a:ext cx="10515600" cy="1500187"/>
          </a:xfrm>
        </p:spPr>
        <p:txBody>
          <a:bodyPr/>
          <a:lstStyle/>
          <a:p>
            <a:r>
              <a:rPr lang="en-US" dirty="0"/>
              <a:t>Complete your FAFSA - Section 3B</a:t>
            </a:r>
          </a:p>
        </p:txBody>
      </p:sp>
      <p:sp>
        <p:nvSpPr>
          <p:cNvPr id="3" name="Text Placeholder 2">
            <a:extLst>
              <a:ext uri="{FF2B5EF4-FFF2-40B4-BE49-F238E27FC236}">
                <a16:creationId xmlns:a16="http://schemas.microsoft.com/office/drawing/2014/main" id="{99884086-B598-4887-8108-DDA6BAC54762}"/>
              </a:ext>
            </a:extLst>
          </p:cNvPr>
          <p:cNvSpPr>
            <a:spLocks noGrp="1"/>
          </p:cNvSpPr>
          <p:nvPr>
            <p:ph type="body" idx="1"/>
          </p:nvPr>
        </p:nvSpPr>
        <p:spPr>
          <a:xfrm>
            <a:off x="1052785" y="4145186"/>
            <a:ext cx="10515600" cy="770328"/>
          </a:xfrm>
        </p:spPr>
        <p:txBody>
          <a:bodyPr>
            <a:normAutofit/>
          </a:bodyPr>
          <a:lstStyle/>
          <a:p>
            <a:r>
              <a:rPr lang="en-US" sz="2800" b="0" dirty="0">
                <a:latin typeface="Arial Narrow" panose="020B0606020202030204" pitchFamily="34" charset="0"/>
              </a:rPr>
              <a:t>Student Demographics and School Selection</a:t>
            </a:r>
          </a:p>
        </p:txBody>
      </p:sp>
      <p:sp>
        <p:nvSpPr>
          <p:cNvPr id="5" name="Slide Number Placeholder 4">
            <a:extLst>
              <a:ext uri="{FF2B5EF4-FFF2-40B4-BE49-F238E27FC236}">
                <a16:creationId xmlns:a16="http://schemas.microsoft.com/office/drawing/2014/main" id="{9F5E8709-034C-4F37-BD0E-560273F69070}"/>
              </a:ext>
            </a:extLst>
          </p:cNvPr>
          <p:cNvSpPr>
            <a:spLocks noGrp="1"/>
          </p:cNvSpPr>
          <p:nvPr>
            <p:ph type="sldNum" sz="quarter" idx="12"/>
          </p:nvPr>
        </p:nvSpPr>
        <p:spPr>
          <a:xfrm>
            <a:off x="8887851" y="6492875"/>
            <a:ext cx="2743200" cy="365125"/>
          </a:xfrm>
        </p:spPr>
        <p:txBody>
          <a:bodyPr/>
          <a:lstStyle/>
          <a:p>
            <a:fld id="{95CBEC59-7FF9-4688-98DF-89832A0C9025}" type="slidenum">
              <a:rPr lang="en-US" sz="2000" smtClean="0">
                <a:latin typeface="Arial Narrow" panose="020B0606020202030204" pitchFamily="34" charset="0"/>
              </a:rPr>
              <a:t>37</a:t>
            </a:fld>
            <a:endParaRPr lang="en-US" sz="2000" dirty="0">
              <a:latin typeface="Arial Narrow" panose="020B0606020202030204" pitchFamily="34" charset="0"/>
            </a:endParaRPr>
          </a:p>
        </p:txBody>
      </p:sp>
      <p:pic>
        <p:nvPicPr>
          <p:cNvPr id="9" name="Picture 2" descr="E:\Communications\Logos\UCanGo2\UCG2._white_outline.gif">
            <a:extLst>
              <a:ext uri="{FF2B5EF4-FFF2-40B4-BE49-F238E27FC236}">
                <a16:creationId xmlns:a16="http://schemas.microsoft.com/office/drawing/2014/main" id="{3EEEF1A8-4A7C-4C08-B802-F6DE60EB06F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5180" y="246820"/>
            <a:ext cx="4938874" cy="1552521"/>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47947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A0956-F1FA-4045-AC45-4A07BE577F2F}"/>
              </a:ext>
            </a:extLst>
          </p:cNvPr>
          <p:cNvSpPr>
            <a:spLocks noGrp="1"/>
          </p:cNvSpPr>
          <p:nvPr>
            <p:ph type="title"/>
          </p:nvPr>
        </p:nvSpPr>
        <p:spPr/>
        <p:txBody>
          <a:bodyPr/>
          <a:lstStyle/>
          <a:p>
            <a:r>
              <a:rPr lang="en-US" dirty="0"/>
              <a:t>Complete Your FAFSA</a:t>
            </a:r>
          </a:p>
        </p:txBody>
      </p:sp>
      <p:sp>
        <p:nvSpPr>
          <p:cNvPr id="3" name="Content Placeholder 2">
            <a:extLst>
              <a:ext uri="{FF2B5EF4-FFF2-40B4-BE49-F238E27FC236}">
                <a16:creationId xmlns:a16="http://schemas.microsoft.com/office/drawing/2014/main" id="{1195B6DA-F447-41E0-8C2B-89097A2615AF}"/>
              </a:ext>
            </a:extLst>
          </p:cNvPr>
          <p:cNvSpPr>
            <a:spLocks noGrp="1"/>
          </p:cNvSpPr>
          <p:nvPr>
            <p:ph idx="1"/>
          </p:nvPr>
        </p:nvSpPr>
        <p:spPr>
          <a:xfrm>
            <a:off x="6600002" y="1975449"/>
            <a:ext cx="4613797" cy="3122935"/>
          </a:xfrm>
        </p:spPr>
        <p:txBody>
          <a:bodyPr>
            <a:noAutofit/>
          </a:bodyPr>
          <a:lstStyle/>
          <a:p>
            <a:pPr>
              <a:lnSpc>
                <a:spcPct val="108000"/>
              </a:lnSpc>
              <a:spcAft>
                <a:spcPts val="600"/>
              </a:spcAft>
            </a:pPr>
            <a:r>
              <a:rPr lang="en-US" sz="2000" b="1" dirty="0">
                <a:latin typeface="Arial Narrow" panose="020B0606020202030204" pitchFamily="34" charset="0"/>
              </a:rPr>
              <a:t>STUDENT DEMOGRAPHICS – Helpful Tips</a:t>
            </a:r>
          </a:p>
          <a:p>
            <a:pPr marL="342900" indent="-342900">
              <a:lnSpc>
                <a:spcPct val="108000"/>
              </a:lnSpc>
              <a:spcAft>
                <a:spcPts val="600"/>
              </a:spcAft>
              <a:buFont typeface="Arial" panose="020B0604020202020204" pitchFamily="34" charset="0"/>
              <a:buChar char="•"/>
            </a:pPr>
            <a:r>
              <a:rPr lang="en-US" sz="2000" dirty="0">
                <a:latin typeface="Arial Narrow" panose="020B0606020202030204" pitchFamily="34" charset="0"/>
              </a:rPr>
              <a:t>Enter your name as shown on your Social Security or Permanent Resident Card</a:t>
            </a:r>
          </a:p>
          <a:p>
            <a:pPr marL="342900" indent="-342900">
              <a:lnSpc>
                <a:spcPct val="108000"/>
              </a:lnSpc>
              <a:spcAft>
                <a:spcPts val="600"/>
              </a:spcAft>
              <a:buFont typeface="Arial" panose="020B0604020202020204" pitchFamily="34" charset="0"/>
              <a:buChar char="•"/>
            </a:pPr>
            <a:r>
              <a:rPr lang="en-US" sz="2000" dirty="0">
                <a:latin typeface="Arial Narrow" panose="020B0606020202030204" pitchFamily="34" charset="0"/>
              </a:rPr>
              <a:t>Don’t use punctuation – only a hyphen if used on your Social Security Card</a:t>
            </a:r>
          </a:p>
          <a:p>
            <a:pPr marL="342900" indent="-342900">
              <a:lnSpc>
                <a:spcPct val="108000"/>
              </a:lnSpc>
              <a:spcAft>
                <a:spcPts val="600"/>
              </a:spcAft>
              <a:buFont typeface="Arial" panose="020B0604020202020204" pitchFamily="34" charset="0"/>
              <a:buChar char="•"/>
            </a:pPr>
            <a:r>
              <a:rPr lang="en-US" sz="2000" dirty="0">
                <a:latin typeface="Arial Narrow" panose="020B0606020202030204" pitchFamily="34" charset="0"/>
              </a:rPr>
              <a:t>Click Save often throughout the application</a:t>
            </a:r>
          </a:p>
        </p:txBody>
      </p:sp>
      <p:sp>
        <p:nvSpPr>
          <p:cNvPr id="4" name="Footer Placeholder 3">
            <a:extLst>
              <a:ext uri="{FF2B5EF4-FFF2-40B4-BE49-F238E27FC236}">
                <a16:creationId xmlns:a16="http://schemas.microsoft.com/office/drawing/2014/main" id="{09CDD244-C40E-4A76-828F-B655234D4EAD}"/>
              </a:ext>
            </a:extLst>
          </p:cNvPr>
          <p:cNvSpPr>
            <a:spLocks noGrp="1"/>
          </p:cNvSpPr>
          <p:nvPr>
            <p:ph type="ftr" sz="quarter" idx="11"/>
          </p:nvPr>
        </p:nvSpPr>
        <p:spPr/>
        <p:txBody>
          <a:bodyPr/>
          <a:lstStyle/>
          <a:p>
            <a:r>
              <a:rPr lang="en-US" sz="2400" dirty="0">
                <a:latin typeface="Arial Narrow" panose="020B0606020202030204" pitchFamily="34" charset="0"/>
              </a:rPr>
              <a:t>Tell Me About the FAFSA</a:t>
            </a:r>
          </a:p>
        </p:txBody>
      </p:sp>
      <p:sp>
        <p:nvSpPr>
          <p:cNvPr id="5" name="Slide Number Placeholder 4">
            <a:extLst>
              <a:ext uri="{FF2B5EF4-FFF2-40B4-BE49-F238E27FC236}">
                <a16:creationId xmlns:a16="http://schemas.microsoft.com/office/drawing/2014/main" id="{57A31625-3E34-4B86-801B-99B306FCB2F7}"/>
              </a:ext>
            </a:extLst>
          </p:cNvPr>
          <p:cNvSpPr>
            <a:spLocks noGrp="1"/>
          </p:cNvSpPr>
          <p:nvPr>
            <p:ph type="sldNum" sz="quarter" idx="12"/>
          </p:nvPr>
        </p:nvSpPr>
        <p:spPr>
          <a:xfrm>
            <a:off x="8906901" y="6492875"/>
            <a:ext cx="2743200" cy="365125"/>
          </a:xfrm>
        </p:spPr>
        <p:txBody>
          <a:bodyPr/>
          <a:lstStyle/>
          <a:p>
            <a:fld id="{95CBEC59-7FF9-4688-98DF-89832A0C9025}" type="slidenum">
              <a:rPr lang="en-US" sz="2000" smtClean="0">
                <a:latin typeface="Arial Narrow" panose="020B0606020202030204" pitchFamily="34" charset="0"/>
              </a:rPr>
              <a:t>38</a:t>
            </a:fld>
            <a:endParaRPr lang="en-US" sz="2000" dirty="0">
              <a:latin typeface="Arial Narrow" panose="020B0606020202030204" pitchFamily="34" charset="0"/>
            </a:endParaRPr>
          </a:p>
        </p:txBody>
      </p:sp>
      <p:sp>
        <p:nvSpPr>
          <p:cNvPr id="6" name="Subtitle 5">
            <a:extLst>
              <a:ext uri="{FF2B5EF4-FFF2-40B4-BE49-F238E27FC236}">
                <a16:creationId xmlns:a16="http://schemas.microsoft.com/office/drawing/2014/main" id="{98F171E4-95D6-43E2-A5FD-9E976D133518}"/>
              </a:ext>
            </a:extLst>
          </p:cNvPr>
          <p:cNvSpPr>
            <a:spLocks noGrp="1"/>
          </p:cNvSpPr>
          <p:nvPr>
            <p:ph type="subTitle" idx="13"/>
          </p:nvPr>
        </p:nvSpPr>
        <p:spPr/>
        <p:txBody>
          <a:bodyPr>
            <a:noAutofit/>
          </a:bodyPr>
          <a:lstStyle/>
          <a:p>
            <a:r>
              <a:rPr lang="en-US" sz="2400" dirty="0">
                <a:latin typeface="Arial Narrow" panose="020B0606020202030204" pitchFamily="34" charset="0"/>
              </a:rPr>
              <a:t>Student Demographics and School Selection</a:t>
            </a:r>
          </a:p>
        </p:txBody>
      </p:sp>
    </p:spTree>
    <p:extLst>
      <p:ext uri="{BB962C8B-B14F-4D97-AF65-F5344CB8AC3E}">
        <p14:creationId xmlns:p14="http://schemas.microsoft.com/office/powerpoint/2010/main" val="21327601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A9B14-C470-4F0B-B56B-7F0A2C30EC01}"/>
              </a:ext>
            </a:extLst>
          </p:cNvPr>
          <p:cNvSpPr>
            <a:spLocks noGrp="1"/>
          </p:cNvSpPr>
          <p:nvPr>
            <p:ph type="title"/>
          </p:nvPr>
        </p:nvSpPr>
        <p:spPr/>
        <p:txBody>
          <a:bodyPr/>
          <a:lstStyle/>
          <a:p>
            <a:r>
              <a:rPr lang="en-US" dirty="0"/>
              <a:t>Complete Your FAFSA</a:t>
            </a:r>
          </a:p>
        </p:txBody>
      </p:sp>
      <p:sp>
        <p:nvSpPr>
          <p:cNvPr id="3" name="Content Placeholder 2">
            <a:extLst>
              <a:ext uri="{FF2B5EF4-FFF2-40B4-BE49-F238E27FC236}">
                <a16:creationId xmlns:a16="http://schemas.microsoft.com/office/drawing/2014/main" id="{8DFFC44A-F158-4049-9F68-29633292ECF0}"/>
              </a:ext>
            </a:extLst>
          </p:cNvPr>
          <p:cNvSpPr>
            <a:spLocks noGrp="1"/>
          </p:cNvSpPr>
          <p:nvPr>
            <p:ph idx="1"/>
          </p:nvPr>
        </p:nvSpPr>
        <p:spPr>
          <a:xfrm>
            <a:off x="6329817" y="1614305"/>
            <a:ext cx="5329809" cy="5183334"/>
          </a:xfrm>
        </p:spPr>
        <p:txBody>
          <a:bodyPr>
            <a:normAutofit/>
          </a:bodyPr>
          <a:lstStyle/>
          <a:p>
            <a:pPr>
              <a:lnSpc>
                <a:spcPct val="108000"/>
              </a:lnSpc>
              <a:spcAft>
                <a:spcPts val="600"/>
              </a:spcAft>
            </a:pPr>
            <a:r>
              <a:rPr lang="en-US" sz="2000" b="1" dirty="0">
                <a:latin typeface="Arial Narrow" panose="020B0606020202030204" pitchFamily="34" charset="0"/>
              </a:rPr>
              <a:t>STUDENT DEMOGRAPHICS – Homeless Students</a:t>
            </a:r>
          </a:p>
          <a:p>
            <a:pPr marL="342900" indent="-342900">
              <a:lnSpc>
                <a:spcPct val="108000"/>
              </a:lnSpc>
              <a:spcAft>
                <a:spcPts val="600"/>
              </a:spcAft>
              <a:buFont typeface="Arial" panose="020B0604020202020204" pitchFamily="34" charset="0"/>
              <a:buChar char="•"/>
            </a:pPr>
            <a:r>
              <a:rPr lang="en-US" sz="2000" dirty="0">
                <a:latin typeface="Arial Narrow" panose="020B0606020202030204" pitchFamily="34" charset="0"/>
              </a:rPr>
              <a:t>If you are currently homeless or self-supporting and at risk of being homeless, follow these instructions when providing a mailing address for your FSA ID and FAFSA</a:t>
            </a:r>
          </a:p>
          <a:p>
            <a:pPr>
              <a:lnSpc>
                <a:spcPct val="108000"/>
              </a:lnSpc>
              <a:spcAft>
                <a:spcPts val="600"/>
              </a:spcAft>
            </a:pPr>
            <a:endParaRPr lang="en-US" sz="100" dirty="0">
              <a:latin typeface="Arial Narrow" panose="020B0606020202030204" pitchFamily="34" charset="0"/>
            </a:endParaRPr>
          </a:p>
          <a:p>
            <a:pPr marL="342900" indent="-342900">
              <a:lnSpc>
                <a:spcPct val="108000"/>
              </a:lnSpc>
              <a:spcAft>
                <a:spcPts val="600"/>
              </a:spcAft>
              <a:buFont typeface="Arial" panose="020B0604020202020204" pitchFamily="34" charset="0"/>
              <a:buChar char="•"/>
            </a:pPr>
            <a:r>
              <a:rPr lang="en-US" sz="2000" dirty="0">
                <a:latin typeface="Arial Narrow" panose="020B0606020202030204" pitchFamily="34" charset="0"/>
              </a:rPr>
              <a:t>With permission, provide either</a:t>
            </a:r>
          </a:p>
          <a:p>
            <a:pPr marL="800100" lvl="1" indent="-342900">
              <a:lnSpc>
                <a:spcPct val="108000"/>
              </a:lnSpc>
              <a:spcBef>
                <a:spcPts val="600"/>
              </a:spcBef>
              <a:spcAft>
                <a:spcPts val="600"/>
              </a:spcAft>
              <a:buFont typeface="Courier New" panose="02070309020205020404" pitchFamily="49" charset="0"/>
              <a:buChar char="o"/>
            </a:pPr>
            <a:r>
              <a:rPr lang="en-US" sz="2000" i="0" dirty="0">
                <a:latin typeface="Arial Narrow" panose="020B0606020202030204" pitchFamily="34" charset="0"/>
              </a:rPr>
              <a:t>The permanent mailing address of a relative </a:t>
            </a:r>
            <a:r>
              <a:rPr lang="en-US" sz="2000" dirty="0">
                <a:latin typeface="Arial Narrow" panose="020B0606020202030204" pitchFamily="34" charset="0"/>
              </a:rPr>
              <a:t>or</a:t>
            </a:r>
          </a:p>
          <a:p>
            <a:pPr marL="800100" lvl="1" indent="-342900">
              <a:lnSpc>
                <a:spcPct val="108000"/>
              </a:lnSpc>
              <a:spcBef>
                <a:spcPts val="600"/>
              </a:spcBef>
              <a:spcAft>
                <a:spcPts val="600"/>
              </a:spcAft>
              <a:buFont typeface="Courier New" panose="02070309020205020404" pitchFamily="49" charset="0"/>
              <a:buChar char="o"/>
            </a:pPr>
            <a:r>
              <a:rPr lang="en-US" sz="2000" i="0" dirty="0">
                <a:latin typeface="Arial Narrow" panose="020B0606020202030204" pitchFamily="34" charset="0"/>
              </a:rPr>
              <a:t>The address of an office at the college you’ll be attending</a:t>
            </a:r>
          </a:p>
        </p:txBody>
      </p:sp>
      <p:sp>
        <p:nvSpPr>
          <p:cNvPr id="4" name="Footer Placeholder 3">
            <a:extLst>
              <a:ext uri="{FF2B5EF4-FFF2-40B4-BE49-F238E27FC236}">
                <a16:creationId xmlns:a16="http://schemas.microsoft.com/office/drawing/2014/main" id="{EC3B1B28-0D8B-4A5B-8DE2-20275F4A0FBA}"/>
              </a:ext>
            </a:extLst>
          </p:cNvPr>
          <p:cNvSpPr>
            <a:spLocks noGrp="1"/>
          </p:cNvSpPr>
          <p:nvPr>
            <p:ph type="ftr" sz="quarter" idx="11"/>
          </p:nvPr>
        </p:nvSpPr>
        <p:spPr>
          <a:xfrm>
            <a:off x="614873" y="6195559"/>
            <a:ext cx="3256673" cy="365125"/>
          </a:xfrm>
        </p:spPr>
        <p:txBody>
          <a:bodyPr/>
          <a:lstStyle/>
          <a:p>
            <a:r>
              <a:rPr lang="en-US" sz="2400" dirty="0">
                <a:latin typeface="Arial Narrow" panose="020B0606020202030204" pitchFamily="34" charset="0"/>
              </a:rPr>
              <a:t>Tell Me About the FAFSA</a:t>
            </a:r>
          </a:p>
        </p:txBody>
      </p:sp>
      <p:sp>
        <p:nvSpPr>
          <p:cNvPr id="5" name="Slide Number Placeholder 4">
            <a:extLst>
              <a:ext uri="{FF2B5EF4-FFF2-40B4-BE49-F238E27FC236}">
                <a16:creationId xmlns:a16="http://schemas.microsoft.com/office/drawing/2014/main" id="{C8F29B2E-5982-4D7C-B677-79248607DB0A}"/>
              </a:ext>
            </a:extLst>
          </p:cNvPr>
          <p:cNvSpPr>
            <a:spLocks noGrp="1"/>
          </p:cNvSpPr>
          <p:nvPr>
            <p:ph type="sldNum" sz="quarter" idx="12"/>
          </p:nvPr>
        </p:nvSpPr>
        <p:spPr>
          <a:xfrm>
            <a:off x="8916426" y="6492875"/>
            <a:ext cx="2743200" cy="365125"/>
          </a:xfrm>
        </p:spPr>
        <p:txBody>
          <a:bodyPr/>
          <a:lstStyle/>
          <a:p>
            <a:fld id="{95CBEC59-7FF9-4688-98DF-89832A0C9025}" type="slidenum">
              <a:rPr lang="en-US" sz="2000" smtClean="0">
                <a:latin typeface="Arial Narrow" panose="020B0606020202030204" pitchFamily="34" charset="0"/>
              </a:rPr>
              <a:t>39</a:t>
            </a:fld>
            <a:endParaRPr lang="en-US" sz="2000" dirty="0">
              <a:latin typeface="Arial Narrow" panose="020B0606020202030204" pitchFamily="34" charset="0"/>
            </a:endParaRPr>
          </a:p>
        </p:txBody>
      </p:sp>
      <p:sp>
        <p:nvSpPr>
          <p:cNvPr id="6" name="Subtitle 5">
            <a:extLst>
              <a:ext uri="{FF2B5EF4-FFF2-40B4-BE49-F238E27FC236}">
                <a16:creationId xmlns:a16="http://schemas.microsoft.com/office/drawing/2014/main" id="{75F0B74B-D6AB-411D-8A92-8F2EC6ED62CC}"/>
              </a:ext>
            </a:extLst>
          </p:cNvPr>
          <p:cNvSpPr>
            <a:spLocks noGrp="1"/>
          </p:cNvSpPr>
          <p:nvPr>
            <p:ph type="subTitle" idx="13"/>
          </p:nvPr>
        </p:nvSpPr>
        <p:spPr/>
        <p:txBody>
          <a:bodyPr>
            <a:noAutofit/>
          </a:bodyPr>
          <a:lstStyle/>
          <a:p>
            <a:r>
              <a:rPr lang="en-US" sz="2400" dirty="0">
                <a:latin typeface="Arial Narrow" panose="020B0606020202030204" pitchFamily="34" charset="0"/>
              </a:rPr>
              <a:t>Student Demographics and School Selection</a:t>
            </a:r>
          </a:p>
        </p:txBody>
      </p:sp>
    </p:spTree>
    <p:extLst>
      <p:ext uri="{BB962C8B-B14F-4D97-AF65-F5344CB8AC3E}">
        <p14:creationId xmlns:p14="http://schemas.microsoft.com/office/powerpoint/2010/main" val="36680402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672B2-612A-44A7-8DA7-68BAF1BD5C8C}"/>
              </a:ext>
            </a:extLst>
          </p:cNvPr>
          <p:cNvSpPr>
            <a:spLocks noGrp="1"/>
          </p:cNvSpPr>
          <p:nvPr>
            <p:ph type="title"/>
          </p:nvPr>
        </p:nvSpPr>
        <p:spPr/>
        <p:txBody>
          <a:bodyPr/>
          <a:lstStyle/>
          <a:p>
            <a:r>
              <a:rPr lang="en-US" dirty="0"/>
              <a:t>FAFSA Benefits</a:t>
            </a:r>
          </a:p>
        </p:txBody>
      </p:sp>
      <p:sp>
        <p:nvSpPr>
          <p:cNvPr id="3" name="Content Placeholder 2">
            <a:extLst>
              <a:ext uri="{FF2B5EF4-FFF2-40B4-BE49-F238E27FC236}">
                <a16:creationId xmlns:a16="http://schemas.microsoft.com/office/drawing/2014/main" id="{E81E7F48-FDF9-46B3-BC3B-1915D59A5077}"/>
              </a:ext>
            </a:extLst>
          </p:cNvPr>
          <p:cNvSpPr>
            <a:spLocks noGrp="1"/>
          </p:cNvSpPr>
          <p:nvPr>
            <p:ph idx="1"/>
          </p:nvPr>
        </p:nvSpPr>
        <p:spPr>
          <a:xfrm>
            <a:off x="6248752" y="569789"/>
            <a:ext cx="5313785" cy="6432347"/>
          </a:xfrm>
        </p:spPr>
        <p:txBody>
          <a:bodyPr>
            <a:normAutofit/>
          </a:bodyPr>
          <a:lstStyle/>
          <a:p>
            <a:pPr>
              <a:lnSpc>
                <a:spcPct val="107000"/>
              </a:lnSpc>
              <a:spcAft>
                <a:spcPts val="600"/>
              </a:spcAft>
            </a:pPr>
            <a:r>
              <a:rPr lang="en-US" sz="2000" dirty="0">
                <a:latin typeface="Arial Narrow" panose="020B0606020202030204" pitchFamily="34" charset="0"/>
                <a:ea typeface="Calibri" panose="020F0502020204030204" pitchFamily="34" charset="0"/>
                <a:cs typeface="Times New Roman" panose="02020603050405020304" pitchFamily="18" charset="0"/>
              </a:rPr>
              <a:t>The FAFSA will help determine your eligibility for: </a:t>
            </a:r>
          </a:p>
          <a:p>
            <a:pPr marL="800100" lvl="1" indent="-342900">
              <a:lnSpc>
                <a:spcPct val="107000"/>
              </a:lnSpc>
              <a:spcBef>
                <a:spcPts val="0"/>
              </a:spcBef>
              <a:spcAft>
                <a:spcPts val="600"/>
              </a:spcAft>
              <a:buFont typeface="Symbol" panose="05050102010706020507" pitchFamily="18" charset="2"/>
              <a:buChar char=""/>
            </a:pPr>
            <a:r>
              <a:rPr lang="en-US" sz="2000" i="0" dirty="0">
                <a:latin typeface="Arial Narrow" panose="020B0606020202030204" pitchFamily="34" charset="0"/>
                <a:ea typeface="Calibri" panose="020F0502020204030204" pitchFamily="34" charset="0"/>
                <a:cs typeface="Times New Roman" panose="02020603050405020304" pitchFamily="18" charset="0"/>
              </a:rPr>
              <a:t>Federal Financial Aid</a:t>
            </a:r>
          </a:p>
          <a:p>
            <a:pPr marL="1200150" lvl="2" indent="-285750">
              <a:lnSpc>
                <a:spcPct val="100000"/>
              </a:lnSpc>
              <a:spcBef>
                <a:spcPts val="0"/>
              </a:spcBef>
              <a:spcAft>
                <a:spcPts val="600"/>
              </a:spcAft>
              <a:buFont typeface="Courier New" panose="02070309020205020404" pitchFamily="49" charset="0"/>
              <a:buChar char="o"/>
            </a:pPr>
            <a:r>
              <a:rPr lang="en-US" sz="1900" i="0" dirty="0">
                <a:latin typeface="Arial Narrow" panose="020B0606020202030204" pitchFamily="34" charset="0"/>
                <a:ea typeface="Calibri" panose="020F0502020204030204" pitchFamily="34" charset="0"/>
                <a:cs typeface="Times New Roman" panose="02020603050405020304" pitchFamily="18" charset="0"/>
              </a:rPr>
              <a:t>Grants</a:t>
            </a:r>
          </a:p>
          <a:p>
            <a:pPr marL="1200150" lvl="2" indent="-285750">
              <a:lnSpc>
                <a:spcPct val="100000"/>
              </a:lnSpc>
              <a:spcBef>
                <a:spcPts val="0"/>
              </a:spcBef>
              <a:spcAft>
                <a:spcPts val="600"/>
              </a:spcAft>
              <a:buFont typeface="Courier New" panose="02070309020205020404" pitchFamily="49" charset="0"/>
              <a:buChar char="o"/>
            </a:pPr>
            <a:r>
              <a:rPr lang="en-US" sz="1900" i="0" dirty="0">
                <a:latin typeface="Arial Narrow" panose="020B0606020202030204" pitchFamily="34" charset="0"/>
                <a:ea typeface="Calibri" panose="020F0502020204030204" pitchFamily="34" charset="0"/>
                <a:cs typeface="Times New Roman" panose="02020603050405020304" pitchFamily="18" charset="0"/>
              </a:rPr>
              <a:t>Work-study program</a:t>
            </a:r>
          </a:p>
          <a:p>
            <a:pPr marL="1200150" lvl="2" indent="-285750">
              <a:lnSpc>
                <a:spcPct val="100000"/>
              </a:lnSpc>
              <a:spcBef>
                <a:spcPts val="0"/>
              </a:spcBef>
              <a:spcAft>
                <a:spcPts val="600"/>
              </a:spcAft>
              <a:buFont typeface="Courier New" panose="02070309020205020404" pitchFamily="49" charset="0"/>
              <a:buChar char="o"/>
            </a:pPr>
            <a:r>
              <a:rPr lang="en-US" sz="1900" i="0" dirty="0">
                <a:latin typeface="Arial Narrow" panose="020B0606020202030204" pitchFamily="34" charset="0"/>
                <a:ea typeface="Calibri" panose="020F0502020204030204" pitchFamily="34" charset="0"/>
                <a:cs typeface="Times New Roman" panose="02020603050405020304" pitchFamily="18" charset="0"/>
              </a:rPr>
              <a:t>Student loans</a:t>
            </a:r>
          </a:p>
          <a:p>
            <a:pPr lvl="2">
              <a:lnSpc>
                <a:spcPct val="100000"/>
              </a:lnSpc>
              <a:spcBef>
                <a:spcPts val="0"/>
              </a:spcBef>
              <a:spcAft>
                <a:spcPts val="600"/>
              </a:spcAft>
            </a:pPr>
            <a:endParaRPr lang="en-US" sz="2100" i="0" dirty="0">
              <a:latin typeface="Arial Narrow" panose="020B0606020202030204" pitchFamily="34" charset="0"/>
              <a:ea typeface="Calibri" panose="020F0502020204030204" pitchFamily="34" charset="0"/>
              <a:cs typeface="Times New Roman" panose="02020603050405020304" pitchFamily="18" charset="0"/>
            </a:endParaRPr>
          </a:p>
          <a:p>
            <a:pPr marL="800100" lvl="1" indent="-342900">
              <a:lnSpc>
                <a:spcPct val="107000"/>
              </a:lnSpc>
              <a:spcBef>
                <a:spcPts val="0"/>
              </a:spcBef>
              <a:spcAft>
                <a:spcPts val="600"/>
              </a:spcAft>
              <a:buFont typeface="Symbol" panose="05050102010706020507" pitchFamily="18" charset="2"/>
              <a:buChar char=""/>
            </a:pPr>
            <a:r>
              <a:rPr lang="en-US" sz="2000" i="0" dirty="0">
                <a:latin typeface="Arial Narrow" panose="020B0606020202030204" pitchFamily="34" charset="0"/>
                <a:ea typeface="Calibri" panose="020F0502020204030204" pitchFamily="34" charset="0"/>
                <a:cs typeface="Times New Roman" panose="02020603050405020304" pitchFamily="18" charset="0"/>
              </a:rPr>
              <a:t>State Financial Aid</a:t>
            </a:r>
          </a:p>
          <a:p>
            <a:pPr marL="1200150" lvl="2" indent="-285750">
              <a:lnSpc>
                <a:spcPct val="107000"/>
              </a:lnSpc>
              <a:spcBef>
                <a:spcPts val="0"/>
              </a:spcBef>
              <a:spcAft>
                <a:spcPts val="600"/>
              </a:spcAft>
              <a:buFont typeface="Courier New" panose="02070309020205020404" pitchFamily="49" charset="0"/>
              <a:buChar char="o"/>
            </a:pPr>
            <a:r>
              <a:rPr lang="en-US" sz="1900" i="0" dirty="0">
                <a:latin typeface="Arial Narrow" panose="020B0606020202030204" pitchFamily="34" charset="0"/>
                <a:ea typeface="Calibri" panose="020F0502020204030204" pitchFamily="34" charset="0"/>
                <a:cs typeface="Times New Roman" panose="02020603050405020304" pitchFamily="18" charset="0"/>
              </a:rPr>
              <a:t>Grants</a:t>
            </a:r>
          </a:p>
          <a:p>
            <a:pPr marL="1200150" lvl="2" indent="-285750">
              <a:lnSpc>
                <a:spcPct val="107000"/>
              </a:lnSpc>
              <a:spcBef>
                <a:spcPts val="0"/>
              </a:spcBef>
              <a:spcAft>
                <a:spcPts val="600"/>
              </a:spcAft>
              <a:buFont typeface="Courier New" panose="02070309020205020404" pitchFamily="49" charset="0"/>
              <a:buChar char="o"/>
            </a:pPr>
            <a:r>
              <a:rPr lang="en-US" sz="1900" i="0" dirty="0">
                <a:latin typeface="Arial Narrow" panose="020B0606020202030204" pitchFamily="34" charset="0"/>
                <a:ea typeface="Calibri" panose="020F0502020204030204" pitchFamily="34" charset="0"/>
                <a:cs typeface="Times New Roman" panose="02020603050405020304" pitchFamily="18" charset="0"/>
              </a:rPr>
              <a:t>Scholarships </a:t>
            </a:r>
          </a:p>
          <a:p>
            <a:pPr marL="1600200" lvl="3" indent="-228600">
              <a:lnSpc>
                <a:spcPct val="107000"/>
              </a:lnSpc>
              <a:spcBef>
                <a:spcPts val="0"/>
              </a:spcBef>
              <a:spcAft>
                <a:spcPts val="600"/>
              </a:spcAft>
              <a:buFont typeface="Wingdings" panose="05000000000000000000" pitchFamily="2" charset="2"/>
              <a:buChar char=""/>
            </a:pPr>
            <a:r>
              <a:rPr lang="en-US" sz="1900" i="0" dirty="0">
                <a:latin typeface="Arial Narrow" panose="020B0606020202030204" pitchFamily="34" charset="0"/>
                <a:ea typeface="Calibri" panose="020F0502020204030204" pitchFamily="34" charset="0"/>
                <a:cs typeface="Times New Roman" panose="02020603050405020304" pitchFamily="18" charset="0"/>
              </a:rPr>
              <a:t>You’re required to renew your FAFSA each year that you’re in college if you receive the Oklahoma’s Promise scholarship</a:t>
            </a:r>
          </a:p>
          <a:p>
            <a:pPr marL="1600200" lvl="3" indent="-228600">
              <a:lnSpc>
                <a:spcPct val="107000"/>
              </a:lnSpc>
              <a:spcBef>
                <a:spcPts val="0"/>
              </a:spcBef>
              <a:spcAft>
                <a:spcPts val="600"/>
              </a:spcAft>
              <a:buFont typeface="Wingdings" panose="05000000000000000000" pitchFamily="2" charset="2"/>
              <a:buChar char=""/>
            </a:pPr>
            <a:r>
              <a:rPr lang="en-US" sz="1900" i="0" dirty="0">
                <a:latin typeface="Arial Narrow" panose="020B0606020202030204" pitchFamily="34" charset="0"/>
                <a:ea typeface="Calibri" panose="020F0502020204030204" pitchFamily="34" charset="0"/>
                <a:cs typeface="Times New Roman" panose="02020603050405020304" pitchFamily="18" charset="0"/>
              </a:rPr>
              <a:t>Generally, scholarships from state and private funds will require their own separate applications</a:t>
            </a:r>
          </a:p>
          <a:p>
            <a:endParaRPr lang="en-US" dirty="0"/>
          </a:p>
        </p:txBody>
      </p:sp>
      <p:sp>
        <p:nvSpPr>
          <p:cNvPr id="4" name="Footer Placeholder 3">
            <a:extLst>
              <a:ext uri="{FF2B5EF4-FFF2-40B4-BE49-F238E27FC236}">
                <a16:creationId xmlns:a16="http://schemas.microsoft.com/office/drawing/2014/main" id="{EE878637-5AC6-4E5C-8DE9-599E50A00CEC}"/>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3B2CAC"/>
                </a:solidFill>
                <a:effectLst/>
                <a:uLnTx/>
                <a:uFillTx/>
                <a:latin typeface="Arial Narrow" panose="020B0606020202030204" pitchFamily="34" charset="0"/>
                <a:ea typeface="+mn-ea"/>
                <a:cs typeface="+mn-cs"/>
              </a:rPr>
              <a:t>Tell Me About the FAFSA</a:t>
            </a:r>
          </a:p>
        </p:txBody>
      </p:sp>
      <p:sp>
        <p:nvSpPr>
          <p:cNvPr id="5" name="Slide Number Placeholder 4">
            <a:extLst>
              <a:ext uri="{FF2B5EF4-FFF2-40B4-BE49-F238E27FC236}">
                <a16:creationId xmlns:a16="http://schemas.microsoft.com/office/drawing/2014/main" id="{A9FF6926-A6F4-4947-9C03-94A80160E5D5}"/>
              </a:ext>
            </a:extLst>
          </p:cNvPr>
          <p:cNvSpPr>
            <a:spLocks noGrp="1"/>
          </p:cNvSpPr>
          <p:nvPr>
            <p:ph type="sldNum" sz="quarter" idx="12"/>
          </p:nvPr>
        </p:nvSpPr>
        <p:spPr>
          <a:xfrm>
            <a:off x="8905645" y="6479598"/>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CBEC59-7FF9-4688-98DF-89832A0C9025}" type="slidenum">
              <a:rPr kumimoji="0" lang="en-US" sz="2000" b="0" i="1" u="none" strike="noStrike" kern="1200" cap="none" spc="0" normalizeH="0" baseline="0" noProof="0" smtClean="0">
                <a:ln>
                  <a:noFill/>
                </a:ln>
                <a:solidFill>
                  <a:srgbClr val="FFCD6B"/>
                </a:solidFill>
                <a:effectLst/>
                <a:uLnTx/>
                <a:uFillTx/>
                <a:latin typeface="Arial Narrow" panose="020B0606020202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2000" b="0" i="1" u="none" strike="noStrike" kern="1200" cap="none" spc="0" normalizeH="0" baseline="0" noProof="0" dirty="0">
              <a:ln>
                <a:noFill/>
              </a:ln>
              <a:solidFill>
                <a:srgbClr val="FFCD6B"/>
              </a:solidFill>
              <a:effectLst/>
              <a:uLnTx/>
              <a:uFillTx/>
              <a:latin typeface="Arial Narrow" panose="020B0606020202030204" pitchFamily="34" charset="0"/>
              <a:ea typeface="+mn-ea"/>
              <a:cs typeface="+mn-cs"/>
            </a:endParaRPr>
          </a:p>
        </p:txBody>
      </p:sp>
      <p:sp>
        <p:nvSpPr>
          <p:cNvPr id="6" name="Subtitle 5">
            <a:extLst>
              <a:ext uri="{FF2B5EF4-FFF2-40B4-BE49-F238E27FC236}">
                <a16:creationId xmlns:a16="http://schemas.microsoft.com/office/drawing/2014/main" id="{36283070-0F7C-41D6-8667-E87644899EB2}"/>
              </a:ext>
            </a:extLst>
          </p:cNvPr>
          <p:cNvSpPr>
            <a:spLocks noGrp="1"/>
          </p:cNvSpPr>
          <p:nvPr>
            <p:ph type="subTitle" idx="13"/>
          </p:nvPr>
        </p:nvSpPr>
        <p:spPr/>
        <p:txBody>
          <a:bodyPr/>
          <a:lstStyle/>
          <a:p>
            <a:r>
              <a:rPr lang="en-US" dirty="0"/>
              <a:t> 	</a:t>
            </a:r>
          </a:p>
        </p:txBody>
      </p:sp>
    </p:spTree>
    <p:extLst>
      <p:ext uri="{BB962C8B-B14F-4D97-AF65-F5344CB8AC3E}">
        <p14:creationId xmlns:p14="http://schemas.microsoft.com/office/powerpoint/2010/main" val="23129408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D634A-3F43-415F-99EC-40FD7083498A}"/>
              </a:ext>
            </a:extLst>
          </p:cNvPr>
          <p:cNvSpPr>
            <a:spLocks noGrp="1"/>
          </p:cNvSpPr>
          <p:nvPr>
            <p:ph type="title"/>
          </p:nvPr>
        </p:nvSpPr>
        <p:spPr/>
        <p:txBody>
          <a:bodyPr/>
          <a:lstStyle/>
          <a:p>
            <a:r>
              <a:rPr lang="en-US" dirty="0"/>
              <a:t>Complete Your FAFSA	</a:t>
            </a:r>
          </a:p>
        </p:txBody>
      </p:sp>
      <p:sp>
        <p:nvSpPr>
          <p:cNvPr id="3" name="Content Placeholder 2">
            <a:extLst>
              <a:ext uri="{FF2B5EF4-FFF2-40B4-BE49-F238E27FC236}">
                <a16:creationId xmlns:a16="http://schemas.microsoft.com/office/drawing/2014/main" id="{B4E5DCFC-C9F6-4FA9-9987-6122294F947D}"/>
              </a:ext>
            </a:extLst>
          </p:cNvPr>
          <p:cNvSpPr>
            <a:spLocks noGrp="1"/>
          </p:cNvSpPr>
          <p:nvPr>
            <p:ph idx="1"/>
          </p:nvPr>
        </p:nvSpPr>
        <p:spPr>
          <a:xfrm>
            <a:off x="6520928" y="1682688"/>
            <a:ext cx="4937647" cy="5183333"/>
          </a:xfrm>
        </p:spPr>
        <p:txBody>
          <a:bodyPr>
            <a:normAutofit/>
          </a:bodyPr>
          <a:lstStyle/>
          <a:p>
            <a:pPr>
              <a:lnSpc>
                <a:spcPct val="108000"/>
              </a:lnSpc>
              <a:spcAft>
                <a:spcPts val="600"/>
              </a:spcAft>
            </a:pPr>
            <a:r>
              <a:rPr lang="en-US" sz="2000" b="1" dirty="0">
                <a:latin typeface="Arial Narrow" panose="020B0606020202030204" pitchFamily="34" charset="0"/>
              </a:rPr>
              <a:t>STUDENT DEMOGRAPHICS – Grade Level</a:t>
            </a:r>
          </a:p>
          <a:p>
            <a:pPr>
              <a:lnSpc>
                <a:spcPct val="108000"/>
              </a:lnSpc>
              <a:spcAft>
                <a:spcPts val="600"/>
              </a:spcAft>
            </a:pPr>
            <a:r>
              <a:rPr lang="en-US" sz="2000" dirty="0">
                <a:latin typeface="Arial Narrow" panose="020B0606020202030204" pitchFamily="34" charset="0"/>
              </a:rPr>
              <a:t>Will you start college with Advanced Placement or Concurrent enrollment credits?</a:t>
            </a:r>
          </a:p>
          <a:p>
            <a:pPr>
              <a:lnSpc>
                <a:spcPct val="108000"/>
              </a:lnSpc>
              <a:spcAft>
                <a:spcPts val="600"/>
              </a:spcAft>
            </a:pPr>
            <a:r>
              <a:rPr lang="en-US" sz="2000" dirty="0">
                <a:latin typeface="Arial Narrow" panose="020B0606020202030204" pitchFamily="34" charset="0"/>
              </a:rPr>
              <a:t>If you’re applying for your first semester in college, you should indicate your college grade level as “Never attended college,” even if you earned college credit in high school. Remember, those credits were earned before you graduated from high school.</a:t>
            </a:r>
          </a:p>
        </p:txBody>
      </p:sp>
      <p:sp>
        <p:nvSpPr>
          <p:cNvPr id="4" name="Footer Placeholder 3">
            <a:extLst>
              <a:ext uri="{FF2B5EF4-FFF2-40B4-BE49-F238E27FC236}">
                <a16:creationId xmlns:a16="http://schemas.microsoft.com/office/drawing/2014/main" id="{B4AE4B0E-645A-46A4-B57A-27C3CB9097D8}"/>
              </a:ext>
            </a:extLst>
          </p:cNvPr>
          <p:cNvSpPr>
            <a:spLocks noGrp="1"/>
          </p:cNvSpPr>
          <p:nvPr>
            <p:ph type="ftr" sz="quarter" idx="11"/>
          </p:nvPr>
        </p:nvSpPr>
        <p:spPr/>
        <p:txBody>
          <a:bodyPr/>
          <a:lstStyle/>
          <a:p>
            <a:r>
              <a:rPr lang="en-US" sz="2400" dirty="0">
                <a:latin typeface="Arial Narrow" panose="020B0606020202030204" pitchFamily="34" charset="0"/>
              </a:rPr>
              <a:t>Tell Me About the FAFSA</a:t>
            </a:r>
          </a:p>
        </p:txBody>
      </p:sp>
      <p:sp>
        <p:nvSpPr>
          <p:cNvPr id="5" name="Slide Number Placeholder 4">
            <a:extLst>
              <a:ext uri="{FF2B5EF4-FFF2-40B4-BE49-F238E27FC236}">
                <a16:creationId xmlns:a16="http://schemas.microsoft.com/office/drawing/2014/main" id="{95E98B1C-3DB4-4770-8D70-01360ED2ED93}"/>
              </a:ext>
            </a:extLst>
          </p:cNvPr>
          <p:cNvSpPr>
            <a:spLocks noGrp="1"/>
          </p:cNvSpPr>
          <p:nvPr>
            <p:ph type="sldNum" sz="quarter" idx="12"/>
          </p:nvPr>
        </p:nvSpPr>
        <p:spPr>
          <a:xfrm>
            <a:off x="8906901" y="6492875"/>
            <a:ext cx="2743200" cy="365125"/>
          </a:xfrm>
        </p:spPr>
        <p:txBody>
          <a:bodyPr/>
          <a:lstStyle/>
          <a:p>
            <a:fld id="{95CBEC59-7FF9-4688-98DF-89832A0C9025}" type="slidenum">
              <a:rPr lang="en-US" sz="2000" smtClean="0">
                <a:latin typeface="Arial Narrow" panose="020B0606020202030204" pitchFamily="34" charset="0"/>
              </a:rPr>
              <a:t>40</a:t>
            </a:fld>
            <a:endParaRPr lang="en-US" sz="2000" dirty="0">
              <a:latin typeface="Arial Narrow" panose="020B0606020202030204" pitchFamily="34" charset="0"/>
            </a:endParaRPr>
          </a:p>
        </p:txBody>
      </p:sp>
      <p:sp>
        <p:nvSpPr>
          <p:cNvPr id="6" name="Subtitle 5">
            <a:extLst>
              <a:ext uri="{FF2B5EF4-FFF2-40B4-BE49-F238E27FC236}">
                <a16:creationId xmlns:a16="http://schemas.microsoft.com/office/drawing/2014/main" id="{24326C6D-6C10-48ED-AAC1-28D86B30C579}"/>
              </a:ext>
            </a:extLst>
          </p:cNvPr>
          <p:cNvSpPr>
            <a:spLocks noGrp="1"/>
          </p:cNvSpPr>
          <p:nvPr>
            <p:ph type="subTitle" idx="13"/>
          </p:nvPr>
        </p:nvSpPr>
        <p:spPr/>
        <p:txBody>
          <a:bodyPr>
            <a:noAutofit/>
          </a:bodyPr>
          <a:lstStyle/>
          <a:p>
            <a:r>
              <a:rPr lang="en-US" sz="2400" dirty="0">
                <a:latin typeface="Arial Narrow" panose="020B0606020202030204" pitchFamily="34" charset="0"/>
              </a:rPr>
              <a:t>Student Demographics and School Selection</a:t>
            </a:r>
          </a:p>
        </p:txBody>
      </p:sp>
    </p:spTree>
    <p:extLst>
      <p:ext uri="{BB962C8B-B14F-4D97-AF65-F5344CB8AC3E}">
        <p14:creationId xmlns:p14="http://schemas.microsoft.com/office/powerpoint/2010/main" val="22034351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D634A-3F43-415F-99EC-40FD7083498A}"/>
              </a:ext>
            </a:extLst>
          </p:cNvPr>
          <p:cNvSpPr>
            <a:spLocks noGrp="1"/>
          </p:cNvSpPr>
          <p:nvPr>
            <p:ph type="title"/>
          </p:nvPr>
        </p:nvSpPr>
        <p:spPr/>
        <p:txBody>
          <a:bodyPr/>
          <a:lstStyle/>
          <a:p>
            <a:r>
              <a:rPr lang="en-US" dirty="0"/>
              <a:t>Complete Your FAFSA	</a:t>
            </a:r>
          </a:p>
        </p:txBody>
      </p:sp>
      <p:sp>
        <p:nvSpPr>
          <p:cNvPr id="3" name="Content Placeholder 2">
            <a:extLst>
              <a:ext uri="{FF2B5EF4-FFF2-40B4-BE49-F238E27FC236}">
                <a16:creationId xmlns:a16="http://schemas.microsoft.com/office/drawing/2014/main" id="{B4E5DCFC-C9F6-4FA9-9987-6122294F947D}"/>
              </a:ext>
            </a:extLst>
          </p:cNvPr>
          <p:cNvSpPr>
            <a:spLocks noGrp="1"/>
          </p:cNvSpPr>
          <p:nvPr>
            <p:ph idx="1"/>
          </p:nvPr>
        </p:nvSpPr>
        <p:spPr>
          <a:xfrm>
            <a:off x="6490962" y="1700327"/>
            <a:ext cx="4991923" cy="4305520"/>
          </a:xfrm>
        </p:spPr>
        <p:txBody>
          <a:bodyPr>
            <a:normAutofit/>
          </a:bodyPr>
          <a:lstStyle/>
          <a:p>
            <a:pPr>
              <a:lnSpc>
                <a:spcPct val="108000"/>
              </a:lnSpc>
              <a:spcAft>
                <a:spcPts val="600"/>
              </a:spcAft>
            </a:pPr>
            <a:r>
              <a:rPr lang="en-US" sz="2000" b="1" dirty="0">
                <a:latin typeface="Arial Narrow" panose="020B0606020202030204" pitchFamily="34" charset="0"/>
              </a:rPr>
              <a:t>SCHOOL SELECTION</a:t>
            </a:r>
          </a:p>
          <a:p>
            <a:pPr>
              <a:lnSpc>
                <a:spcPct val="108000"/>
              </a:lnSpc>
            </a:pPr>
            <a:r>
              <a:rPr lang="en-US" sz="2000" dirty="0">
                <a:latin typeface="Arial Narrow" panose="020B0606020202030204" pitchFamily="34" charset="0"/>
              </a:rPr>
              <a:t>The student is asked to search for the colleges and/or career schools they would like to receive their FAFSA information.</a:t>
            </a:r>
          </a:p>
          <a:p>
            <a:pPr>
              <a:lnSpc>
                <a:spcPct val="108000"/>
              </a:lnSpc>
            </a:pPr>
            <a:endParaRPr lang="en-US" sz="400" dirty="0">
              <a:latin typeface="Arial Narrow" panose="020B0606020202030204" pitchFamily="34" charset="0"/>
            </a:endParaRPr>
          </a:p>
          <a:p>
            <a:pPr>
              <a:lnSpc>
                <a:spcPct val="108000"/>
              </a:lnSpc>
            </a:pPr>
            <a:r>
              <a:rPr lang="en-US" sz="2000" dirty="0">
                <a:latin typeface="Arial Narrow" panose="020B0606020202030204" pitchFamily="34" charset="0"/>
              </a:rPr>
              <a:t>The student searches for a school by entering a state, city, and/or school name. After selecting "Search," they select the correct school from the search results.</a:t>
            </a:r>
          </a:p>
          <a:p>
            <a:pPr>
              <a:lnSpc>
                <a:spcPct val="108000"/>
              </a:lnSpc>
            </a:pPr>
            <a:endParaRPr lang="en-US" sz="400" dirty="0">
              <a:latin typeface="Arial Narrow" panose="020B0606020202030204" pitchFamily="34" charset="0"/>
            </a:endParaRPr>
          </a:p>
          <a:p>
            <a:pPr>
              <a:lnSpc>
                <a:spcPct val="118000"/>
              </a:lnSpc>
              <a:spcAft>
                <a:spcPts val="600"/>
              </a:spcAft>
            </a:pPr>
            <a:r>
              <a:rPr lang="en-US" sz="2000" dirty="0">
                <a:latin typeface="Arial Narrow" panose="020B0606020202030204" pitchFamily="34" charset="0"/>
              </a:rPr>
              <a:t>Students can select to send their FAFSA information to a maximum of 20 schools.</a:t>
            </a:r>
          </a:p>
          <a:p>
            <a:pPr>
              <a:lnSpc>
                <a:spcPct val="108000"/>
              </a:lnSpc>
              <a:spcBef>
                <a:spcPts val="400"/>
              </a:spcBef>
            </a:pPr>
            <a:endParaRPr lang="en-US" sz="2000" dirty="0">
              <a:latin typeface="Arial Narrow" panose="020B0606020202030204" pitchFamily="34" charset="0"/>
            </a:endParaRPr>
          </a:p>
        </p:txBody>
      </p:sp>
      <p:sp>
        <p:nvSpPr>
          <p:cNvPr id="4" name="Footer Placeholder 3">
            <a:extLst>
              <a:ext uri="{FF2B5EF4-FFF2-40B4-BE49-F238E27FC236}">
                <a16:creationId xmlns:a16="http://schemas.microsoft.com/office/drawing/2014/main" id="{B4AE4B0E-645A-46A4-B57A-27C3CB9097D8}"/>
              </a:ext>
            </a:extLst>
          </p:cNvPr>
          <p:cNvSpPr>
            <a:spLocks noGrp="1"/>
          </p:cNvSpPr>
          <p:nvPr>
            <p:ph type="ftr" sz="quarter" idx="11"/>
          </p:nvPr>
        </p:nvSpPr>
        <p:spPr/>
        <p:txBody>
          <a:bodyPr/>
          <a:lstStyle/>
          <a:p>
            <a:r>
              <a:rPr lang="en-US" sz="2400" dirty="0">
                <a:latin typeface="Arial Narrow" panose="020B0606020202030204" pitchFamily="34" charset="0"/>
              </a:rPr>
              <a:t>Tell Me About the FAFSA</a:t>
            </a:r>
          </a:p>
        </p:txBody>
      </p:sp>
      <p:sp>
        <p:nvSpPr>
          <p:cNvPr id="5" name="Slide Number Placeholder 4">
            <a:extLst>
              <a:ext uri="{FF2B5EF4-FFF2-40B4-BE49-F238E27FC236}">
                <a16:creationId xmlns:a16="http://schemas.microsoft.com/office/drawing/2014/main" id="{95E98B1C-3DB4-4770-8D70-01360ED2ED93}"/>
              </a:ext>
            </a:extLst>
          </p:cNvPr>
          <p:cNvSpPr>
            <a:spLocks noGrp="1"/>
          </p:cNvSpPr>
          <p:nvPr>
            <p:ph type="sldNum" sz="quarter" idx="12"/>
          </p:nvPr>
        </p:nvSpPr>
        <p:spPr>
          <a:xfrm>
            <a:off x="8906901" y="6492875"/>
            <a:ext cx="2743200" cy="365125"/>
          </a:xfrm>
        </p:spPr>
        <p:txBody>
          <a:bodyPr/>
          <a:lstStyle/>
          <a:p>
            <a:fld id="{95CBEC59-7FF9-4688-98DF-89832A0C9025}" type="slidenum">
              <a:rPr lang="en-US" sz="2000" smtClean="0">
                <a:latin typeface="Arial Narrow" panose="020B0606020202030204" pitchFamily="34" charset="0"/>
              </a:rPr>
              <a:t>41</a:t>
            </a:fld>
            <a:endParaRPr lang="en-US" sz="2000" dirty="0">
              <a:latin typeface="Arial Narrow" panose="020B0606020202030204" pitchFamily="34" charset="0"/>
            </a:endParaRPr>
          </a:p>
        </p:txBody>
      </p:sp>
      <p:sp>
        <p:nvSpPr>
          <p:cNvPr id="6" name="Subtitle 5">
            <a:extLst>
              <a:ext uri="{FF2B5EF4-FFF2-40B4-BE49-F238E27FC236}">
                <a16:creationId xmlns:a16="http://schemas.microsoft.com/office/drawing/2014/main" id="{24326C6D-6C10-48ED-AAC1-28D86B30C579}"/>
              </a:ext>
            </a:extLst>
          </p:cNvPr>
          <p:cNvSpPr>
            <a:spLocks noGrp="1"/>
          </p:cNvSpPr>
          <p:nvPr>
            <p:ph type="subTitle" idx="13"/>
          </p:nvPr>
        </p:nvSpPr>
        <p:spPr/>
        <p:txBody>
          <a:bodyPr>
            <a:noAutofit/>
          </a:bodyPr>
          <a:lstStyle/>
          <a:p>
            <a:r>
              <a:rPr lang="en-US" sz="2400" dirty="0">
                <a:latin typeface="Arial Narrow" panose="020B0606020202030204" pitchFamily="34" charset="0"/>
              </a:rPr>
              <a:t>Student Demographics and School Selection</a:t>
            </a:r>
          </a:p>
        </p:txBody>
      </p:sp>
    </p:spTree>
    <p:extLst>
      <p:ext uri="{BB962C8B-B14F-4D97-AF65-F5344CB8AC3E}">
        <p14:creationId xmlns:p14="http://schemas.microsoft.com/office/powerpoint/2010/main" val="10394726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04D39-3301-4510-835D-700E2A0C23A3}"/>
              </a:ext>
            </a:extLst>
          </p:cNvPr>
          <p:cNvSpPr>
            <a:spLocks noGrp="1"/>
          </p:cNvSpPr>
          <p:nvPr>
            <p:ph type="title"/>
          </p:nvPr>
        </p:nvSpPr>
        <p:spPr/>
        <p:txBody>
          <a:bodyPr/>
          <a:lstStyle/>
          <a:p>
            <a:r>
              <a:rPr lang="en-US" dirty="0"/>
              <a:t>Complete your FAFSA - Section 3C</a:t>
            </a:r>
          </a:p>
        </p:txBody>
      </p:sp>
      <p:sp>
        <p:nvSpPr>
          <p:cNvPr id="3" name="Text Placeholder 2">
            <a:extLst>
              <a:ext uri="{FF2B5EF4-FFF2-40B4-BE49-F238E27FC236}">
                <a16:creationId xmlns:a16="http://schemas.microsoft.com/office/drawing/2014/main" id="{99884086-B598-4887-8108-DDA6BAC54762}"/>
              </a:ext>
            </a:extLst>
          </p:cNvPr>
          <p:cNvSpPr>
            <a:spLocks noGrp="1"/>
          </p:cNvSpPr>
          <p:nvPr>
            <p:ph type="body" idx="1"/>
          </p:nvPr>
        </p:nvSpPr>
        <p:spPr/>
        <p:txBody>
          <a:bodyPr>
            <a:normAutofit/>
          </a:bodyPr>
          <a:lstStyle/>
          <a:p>
            <a:r>
              <a:rPr lang="en-US" sz="2800" b="0" dirty="0">
                <a:latin typeface="Arial Narrow" panose="020B0606020202030204" pitchFamily="34" charset="0"/>
              </a:rPr>
              <a:t>Your Dependency Status</a:t>
            </a:r>
          </a:p>
        </p:txBody>
      </p:sp>
      <p:sp>
        <p:nvSpPr>
          <p:cNvPr id="5" name="Slide Number Placeholder 4">
            <a:extLst>
              <a:ext uri="{FF2B5EF4-FFF2-40B4-BE49-F238E27FC236}">
                <a16:creationId xmlns:a16="http://schemas.microsoft.com/office/drawing/2014/main" id="{9F5E8709-034C-4F37-BD0E-560273F69070}"/>
              </a:ext>
            </a:extLst>
          </p:cNvPr>
          <p:cNvSpPr>
            <a:spLocks noGrp="1"/>
          </p:cNvSpPr>
          <p:nvPr>
            <p:ph type="sldNum" sz="quarter" idx="12"/>
          </p:nvPr>
        </p:nvSpPr>
        <p:spPr>
          <a:xfrm>
            <a:off x="8887851" y="6492875"/>
            <a:ext cx="2743200" cy="365125"/>
          </a:xfrm>
        </p:spPr>
        <p:txBody>
          <a:bodyPr/>
          <a:lstStyle/>
          <a:p>
            <a:fld id="{95CBEC59-7FF9-4688-98DF-89832A0C9025}" type="slidenum">
              <a:rPr lang="en-US" sz="2000" smtClean="0">
                <a:latin typeface="Arial Narrow" panose="020B0606020202030204" pitchFamily="34" charset="0"/>
              </a:rPr>
              <a:t>42</a:t>
            </a:fld>
            <a:endParaRPr lang="en-US" sz="2000" dirty="0">
              <a:latin typeface="Arial Narrow" panose="020B0606020202030204" pitchFamily="34" charset="0"/>
            </a:endParaRPr>
          </a:p>
        </p:txBody>
      </p:sp>
      <p:pic>
        <p:nvPicPr>
          <p:cNvPr id="8" name="Picture 2" descr="E:\Communications\Logos\UCanGo2\UCG2._white_outline.gif">
            <a:extLst>
              <a:ext uri="{FF2B5EF4-FFF2-40B4-BE49-F238E27FC236}">
                <a16:creationId xmlns:a16="http://schemas.microsoft.com/office/drawing/2014/main" id="{C5C33790-B10B-4EFE-BFFD-5A5E4AC7184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5180" y="246820"/>
            <a:ext cx="4938874" cy="1552521"/>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15571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BCB6B-70D8-4EE4-A026-9A8A20C20DF0}"/>
              </a:ext>
            </a:extLst>
          </p:cNvPr>
          <p:cNvSpPr>
            <a:spLocks noGrp="1"/>
          </p:cNvSpPr>
          <p:nvPr>
            <p:ph type="title"/>
          </p:nvPr>
        </p:nvSpPr>
        <p:spPr/>
        <p:txBody>
          <a:bodyPr/>
          <a:lstStyle/>
          <a:p>
            <a:r>
              <a:rPr lang="en-US" dirty="0"/>
              <a:t>Complete Your FAFSA</a:t>
            </a:r>
          </a:p>
        </p:txBody>
      </p:sp>
      <p:sp>
        <p:nvSpPr>
          <p:cNvPr id="3" name="Content Placeholder 2">
            <a:extLst>
              <a:ext uri="{FF2B5EF4-FFF2-40B4-BE49-F238E27FC236}">
                <a16:creationId xmlns:a16="http://schemas.microsoft.com/office/drawing/2014/main" id="{2C3C6CB8-8062-40DB-867A-5DEB552B8450}"/>
              </a:ext>
            </a:extLst>
          </p:cNvPr>
          <p:cNvSpPr>
            <a:spLocks noGrp="1"/>
          </p:cNvSpPr>
          <p:nvPr>
            <p:ph idx="1"/>
          </p:nvPr>
        </p:nvSpPr>
        <p:spPr>
          <a:xfrm>
            <a:off x="6520928" y="901700"/>
            <a:ext cx="5441576" cy="5591175"/>
          </a:xfrm>
        </p:spPr>
        <p:txBody>
          <a:bodyPr>
            <a:normAutofit lnSpcReduction="10000"/>
          </a:bodyPr>
          <a:lstStyle/>
          <a:p>
            <a:pPr>
              <a:lnSpc>
                <a:spcPct val="108000"/>
              </a:lnSpc>
              <a:spcAft>
                <a:spcPts val="600"/>
              </a:spcAft>
            </a:pPr>
            <a:r>
              <a:rPr lang="en-US" sz="2000" b="1" dirty="0">
                <a:latin typeface="Arial Narrow" panose="020B0606020202030204" pitchFamily="34" charset="0"/>
              </a:rPr>
              <a:t>DEPENDENCY QUESTIONS</a:t>
            </a:r>
          </a:p>
          <a:p>
            <a:pPr marL="342900" indent="-342900">
              <a:lnSpc>
                <a:spcPct val="108000"/>
              </a:lnSpc>
              <a:spcAft>
                <a:spcPts val="600"/>
              </a:spcAft>
              <a:buFont typeface="Arial" panose="020B0604020202020204" pitchFamily="34" charset="0"/>
              <a:buChar char="•"/>
            </a:pPr>
            <a:r>
              <a:rPr lang="en-US" sz="2000" dirty="0">
                <a:latin typeface="Arial Narrow" panose="020B0606020202030204" pitchFamily="34" charset="0"/>
              </a:rPr>
              <a:t>You’ll be required to answer questions to determine your dependency status </a:t>
            </a:r>
          </a:p>
          <a:p>
            <a:pPr marL="342900" indent="-342900">
              <a:lnSpc>
                <a:spcPct val="108000"/>
              </a:lnSpc>
              <a:spcAft>
                <a:spcPts val="600"/>
              </a:spcAft>
              <a:buFont typeface="Arial" panose="020B0604020202020204" pitchFamily="34" charset="0"/>
              <a:buChar char="•"/>
            </a:pPr>
            <a:r>
              <a:rPr lang="en-US" sz="2000" dirty="0">
                <a:latin typeface="Arial Narrow" panose="020B0606020202030204" pitchFamily="34" charset="0"/>
              </a:rPr>
              <a:t>See our </a:t>
            </a:r>
            <a:r>
              <a:rPr lang="en-US" sz="2000" dirty="0">
                <a:latin typeface="Arial Narrow" panose="020B0606020202030204" pitchFamily="34" charset="0"/>
                <a:hlinkClick r:id="rId2"/>
              </a:rPr>
              <a:t>Dependency Questionnaire</a:t>
            </a:r>
            <a:r>
              <a:rPr lang="en-US" sz="2000" dirty="0">
                <a:latin typeface="Arial Narrow" panose="020B0606020202030204" pitchFamily="34" charset="0"/>
              </a:rPr>
              <a:t> for the list of questions</a:t>
            </a:r>
          </a:p>
          <a:p>
            <a:pPr marL="342900" indent="-342900">
              <a:lnSpc>
                <a:spcPct val="108000"/>
              </a:lnSpc>
              <a:spcAft>
                <a:spcPts val="600"/>
              </a:spcAft>
              <a:buFont typeface="Arial" panose="020B0604020202020204" pitchFamily="34" charset="0"/>
              <a:buChar char="•"/>
            </a:pPr>
            <a:r>
              <a:rPr lang="en-US" sz="2000" dirty="0">
                <a:latin typeface="Arial Narrow" panose="020B0606020202030204" pitchFamily="34" charset="0"/>
              </a:rPr>
              <a:t>If you answer NO to every question</a:t>
            </a:r>
          </a:p>
          <a:p>
            <a:pPr marL="800100" lvl="1" indent="-342900">
              <a:lnSpc>
                <a:spcPct val="108000"/>
              </a:lnSpc>
              <a:spcBef>
                <a:spcPts val="600"/>
              </a:spcBef>
              <a:spcAft>
                <a:spcPts val="600"/>
              </a:spcAft>
              <a:buFont typeface="Courier New" panose="02070309020205020404" pitchFamily="49" charset="0"/>
              <a:buChar char="o"/>
            </a:pPr>
            <a:r>
              <a:rPr lang="en-US" sz="2000" i="0" dirty="0">
                <a:latin typeface="Arial Narrow" panose="020B0606020202030204" pitchFamily="34" charset="0"/>
              </a:rPr>
              <a:t>You’re a dependent student</a:t>
            </a:r>
          </a:p>
          <a:p>
            <a:pPr marL="800100" lvl="1" indent="-342900">
              <a:lnSpc>
                <a:spcPct val="108000"/>
              </a:lnSpc>
              <a:spcBef>
                <a:spcPts val="600"/>
              </a:spcBef>
              <a:spcAft>
                <a:spcPts val="600"/>
              </a:spcAft>
              <a:buFont typeface="Courier New" panose="02070309020205020404" pitchFamily="49" charset="0"/>
              <a:buChar char="o"/>
            </a:pPr>
            <a:r>
              <a:rPr lang="en-US" sz="2000" i="0" dirty="0">
                <a:latin typeface="Arial Narrow" panose="020B0606020202030204" pitchFamily="34" charset="0"/>
              </a:rPr>
              <a:t>You’ll have to include parental information on your FAFSA</a:t>
            </a:r>
          </a:p>
          <a:p>
            <a:pPr marL="342900" indent="-342900">
              <a:lnSpc>
                <a:spcPct val="108000"/>
              </a:lnSpc>
              <a:spcAft>
                <a:spcPts val="600"/>
              </a:spcAft>
              <a:buFont typeface="Arial" panose="020B0604020202020204" pitchFamily="34" charset="0"/>
              <a:buChar char="•"/>
            </a:pPr>
            <a:r>
              <a:rPr lang="en-US" sz="2000" dirty="0">
                <a:latin typeface="Arial Narrow" panose="020B0606020202030204" pitchFamily="34" charset="0"/>
              </a:rPr>
              <a:t>If you answer YES to any questions about your </a:t>
            </a:r>
            <a:r>
              <a:rPr lang="en-US" sz="2000">
                <a:latin typeface="Arial Narrow" panose="020B0606020202030204" pitchFamily="34" charset="0"/>
              </a:rPr>
              <a:t>personal circumstances</a:t>
            </a:r>
            <a:endParaRPr lang="en-US" sz="2000" dirty="0">
              <a:latin typeface="Arial Narrow" panose="020B0606020202030204" pitchFamily="34" charset="0"/>
            </a:endParaRPr>
          </a:p>
          <a:p>
            <a:pPr marL="800100" lvl="1" indent="-342900">
              <a:lnSpc>
                <a:spcPct val="108000"/>
              </a:lnSpc>
              <a:spcBef>
                <a:spcPts val="600"/>
              </a:spcBef>
              <a:spcAft>
                <a:spcPts val="600"/>
              </a:spcAft>
              <a:buFont typeface="Courier New" panose="02070309020205020404" pitchFamily="49" charset="0"/>
              <a:buChar char="o"/>
            </a:pPr>
            <a:r>
              <a:rPr lang="en-US" sz="2000" i="0" dirty="0">
                <a:latin typeface="Arial Narrow" panose="020B0606020202030204" pitchFamily="34" charset="0"/>
              </a:rPr>
              <a:t>You’re an independent student, and</a:t>
            </a:r>
          </a:p>
          <a:p>
            <a:pPr marL="800100" lvl="1" indent="-342900">
              <a:lnSpc>
                <a:spcPct val="108000"/>
              </a:lnSpc>
              <a:spcBef>
                <a:spcPts val="600"/>
              </a:spcBef>
              <a:spcAft>
                <a:spcPts val="600"/>
              </a:spcAft>
              <a:buFont typeface="Courier New" panose="02070309020205020404" pitchFamily="49" charset="0"/>
              <a:buChar char="o"/>
            </a:pPr>
            <a:r>
              <a:rPr lang="en-US" sz="2000" i="0" dirty="0">
                <a:latin typeface="Arial Narrow" panose="020B0606020202030204" pitchFamily="34" charset="0"/>
              </a:rPr>
              <a:t>Parental information is not required</a:t>
            </a:r>
          </a:p>
          <a:p>
            <a:pPr marL="342900" indent="-342900">
              <a:buFontTx/>
              <a:buChar char="-"/>
            </a:pPr>
            <a:endParaRPr lang="en-US" sz="2000" b="1" dirty="0"/>
          </a:p>
        </p:txBody>
      </p:sp>
      <p:sp>
        <p:nvSpPr>
          <p:cNvPr id="4" name="Footer Placeholder 3">
            <a:extLst>
              <a:ext uri="{FF2B5EF4-FFF2-40B4-BE49-F238E27FC236}">
                <a16:creationId xmlns:a16="http://schemas.microsoft.com/office/drawing/2014/main" id="{7064B9B9-9864-409C-8DC6-B003B57291C7}"/>
              </a:ext>
            </a:extLst>
          </p:cNvPr>
          <p:cNvSpPr>
            <a:spLocks noGrp="1"/>
          </p:cNvSpPr>
          <p:nvPr>
            <p:ph type="ftr" sz="quarter" idx="11"/>
          </p:nvPr>
        </p:nvSpPr>
        <p:spPr/>
        <p:txBody>
          <a:bodyPr/>
          <a:lstStyle/>
          <a:p>
            <a:r>
              <a:rPr lang="en-US" sz="2400" dirty="0">
                <a:latin typeface="Arial Narrow" panose="020B0606020202030204" pitchFamily="34" charset="0"/>
              </a:rPr>
              <a:t>Tell Me About the FAFSA</a:t>
            </a:r>
          </a:p>
        </p:txBody>
      </p:sp>
      <p:sp>
        <p:nvSpPr>
          <p:cNvPr id="5" name="Slide Number Placeholder 4">
            <a:extLst>
              <a:ext uri="{FF2B5EF4-FFF2-40B4-BE49-F238E27FC236}">
                <a16:creationId xmlns:a16="http://schemas.microsoft.com/office/drawing/2014/main" id="{0A6BAEFB-555B-4F90-BE71-96BCBD244A43}"/>
              </a:ext>
            </a:extLst>
          </p:cNvPr>
          <p:cNvSpPr>
            <a:spLocks noGrp="1"/>
          </p:cNvSpPr>
          <p:nvPr>
            <p:ph type="sldNum" sz="quarter" idx="12"/>
          </p:nvPr>
        </p:nvSpPr>
        <p:spPr>
          <a:xfrm>
            <a:off x="8914297" y="6492875"/>
            <a:ext cx="2743200" cy="365125"/>
          </a:xfrm>
        </p:spPr>
        <p:txBody>
          <a:bodyPr/>
          <a:lstStyle/>
          <a:p>
            <a:fld id="{95CBEC59-7FF9-4688-98DF-89832A0C9025}" type="slidenum">
              <a:rPr lang="en-US" sz="2000" smtClean="0">
                <a:latin typeface="Arial Narrow" panose="020B0606020202030204" pitchFamily="34" charset="0"/>
              </a:rPr>
              <a:t>43</a:t>
            </a:fld>
            <a:endParaRPr lang="en-US" sz="2000" dirty="0">
              <a:latin typeface="Arial Narrow" panose="020B0606020202030204" pitchFamily="34" charset="0"/>
            </a:endParaRPr>
          </a:p>
        </p:txBody>
      </p:sp>
      <p:sp>
        <p:nvSpPr>
          <p:cNvPr id="6" name="Subtitle 5">
            <a:extLst>
              <a:ext uri="{FF2B5EF4-FFF2-40B4-BE49-F238E27FC236}">
                <a16:creationId xmlns:a16="http://schemas.microsoft.com/office/drawing/2014/main" id="{DCBE8F71-B8C7-4E2A-9B74-273D5571EB1C}"/>
              </a:ext>
            </a:extLst>
          </p:cNvPr>
          <p:cNvSpPr>
            <a:spLocks noGrp="1"/>
          </p:cNvSpPr>
          <p:nvPr>
            <p:ph type="subTitle" idx="13"/>
          </p:nvPr>
        </p:nvSpPr>
        <p:spPr/>
        <p:txBody>
          <a:bodyPr>
            <a:normAutofit/>
          </a:bodyPr>
          <a:lstStyle/>
          <a:p>
            <a:r>
              <a:rPr lang="en-US" sz="2400" dirty="0">
                <a:latin typeface="Arial Narrow" panose="020B0606020202030204" pitchFamily="34" charset="0"/>
              </a:rPr>
              <a:t>Your Dependency Status</a:t>
            </a:r>
          </a:p>
        </p:txBody>
      </p:sp>
    </p:spTree>
    <p:extLst>
      <p:ext uri="{BB962C8B-B14F-4D97-AF65-F5344CB8AC3E}">
        <p14:creationId xmlns:p14="http://schemas.microsoft.com/office/powerpoint/2010/main" val="33660104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07043-EC42-4ABB-A96A-2E49D1FE1F29}"/>
              </a:ext>
            </a:extLst>
          </p:cNvPr>
          <p:cNvSpPr>
            <a:spLocks noGrp="1"/>
          </p:cNvSpPr>
          <p:nvPr>
            <p:ph type="title"/>
          </p:nvPr>
        </p:nvSpPr>
        <p:spPr/>
        <p:txBody>
          <a:bodyPr/>
          <a:lstStyle/>
          <a:p>
            <a:r>
              <a:rPr lang="en-US" dirty="0"/>
              <a:t>Complete Your FAFSA</a:t>
            </a:r>
          </a:p>
        </p:txBody>
      </p:sp>
      <p:sp>
        <p:nvSpPr>
          <p:cNvPr id="3" name="Content Placeholder 2">
            <a:extLst>
              <a:ext uri="{FF2B5EF4-FFF2-40B4-BE49-F238E27FC236}">
                <a16:creationId xmlns:a16="http://schemas.microsoft.com/office/drawing/2014/main" id="{37980544-4EB2-4C7F-8DA9-60C9030FC6D4}"/>
              </a:ext>
            </a:extLst>
          </p:cNvPr>
          <p:cNvSpPr>
            <a:spLocks noGrp="1"/>
          </p:cNvSpPr>
          <p:nvPr>
            <p:ph idx="1"/>
          </p:nvPr>
        </p:nvSpPr>
        <p:spPr>
          <a:xfrm>
            <a:off x="6520928" y="1135111"/>
            <a:ext cx="5204347" cy="5417552"/>
          </a:xfrm>
        </p:spPr>
        <p:txBody>
          <a:bodyPr>
            <a:normAutofit/>
          </a:bodyPr>
          <a:lstStyle/>
          <a:p>
            <a:pPr>
              <a:lnSpc>
                <a:spcPct val="108000"/>
              </a:lnSpc>
              <a:spcAft>
                <a:spcPts val="600"/>
              </a:spcAft>
            </a:pPr>
            <a:r>
              <a:rPr lang="en-US" sz="2000" b="1" dirty="0">
                <a:latin typeface="Arial Narrow" panose="020B0606020202030204" pitchFamily="34" charset="0"/>
              </a:rPr>
              <a:t>PROVISIONAL INDEPENDENT STATUS</a:t>
            </a:r>
          </a:p>
          <a:p>
            <a:pPr>
              <a:lnSpc>
                <a:spcPct val="108000"/>
              </a:lnSpc>
              <a:spcAft>
                <a:spcPts val="600"/>
              </a:spcAft>
            </a:pPr>
            <a:r>
              <a:rPr lang="en-US" sz="2000" dirty="0">
                <a:latin typeface="Arial Narrow" panose="020B0606020202030204" pitchFamily="34" charset="0"/>
              </a:rPr>
              <a:t>Beginning with the 2024-25 award year, dependent students who indicate they have unusual circumstances that may prevent them from providing parent data on the FAFSA, will no longer receive a rejected application. They will instead have their FAFSA processed with a Provisional Independent Status stipulation. This will generate output documents with a provisional SAI (Student Aid Index, formerly known as the EFC, or Expected Family Contribution) and an estimate of federal student aid eligibility. Aid administrators will need to make a final determination as to whether these students should receive a dependency override.</a:t>
            </a:r>
          </a:p>
        </p:txBody>
      </p:sp>
      <p:sp>
        <p:nvSpPr>
          <p:cNvPr id="4" name="Footer Placeholder 3">
            <a:extLst>
              <a:ext uri="{FF2B5EF4-FFF2-40B4-BE49-F238E27FC236}">
                <a16:creationId xmlns:a16="http://schemas.microsoft.com/office/drawing/2014/main" id="{8398EABA-A66D-41B0-955E-5721720CD23B}"/>
              </a:ext>
            </a:extLst>
          </p:cNvPr>
          <p:cNvSpPr>
            <a:spLocks noGrp="1"/>
          </p:cNvSpPr>
          <p:nvPr>
            <p:ph type="ftr" sz="quarter" idx="11"/>
          </p:nvPr>
        </p:nvSpPr>
        <p:spPr/>
        <p:txBody>
          <a:bodyPr/>
          <a:lstStyle/>
          <a:p>
            <a:r>
              <a:rPr lang="en-US" sz="2400" dirty="0">
                <a:latin typeface="Arial Narrow" panose="020B0606020202030204" pitchFamily="34" charset="0"/>
              </a:rPr>
              <a:t>Tell Me About the FAFSA</a:t>
            </a:r>
          </a:p>
        </p:txBody>
      </p:sp>
      <p:sp>
        <p:nvSpPr>
          <p:cNvPr id="5" name="Slide Number Placeholder 4">
            <a:extLst>
              <a:ext uri="{FF2B5EF4-FFF2-40B4-BE49-F238E27FC236}">
                <a16:creationId xmlns:a16="http://schemas.microsoft.com/office/drawing/2014/main" id="{A86DC6B2-CBBF-481F-9F3C-44FB9393E579}"/>
              </a:ext>
            </a:extLst>
          </p:cNvPr>
          <p:cNvSpPr>
            <a:spLocks noGrp="1"/>
          </p:cNvSpPr>
          <p:nvPr>
            <p:ph type="sldNum" sz="quarter" idx="12"/>
          </p:nvPr>
        </p:nvSpPr>
        <p:spPr>
          <a:xfrm>
            <a:off x="8863870" y="6492875"/>
            <a:ext cx="2743200" cy="365125"/>
          </a:xfrm>
        </p:spPr>
        <p:txBody>
          <a:bodyPr/>
          <a:lstStyle/>
          <a:p>
            <a:fld id="{95CBEC59-7FF9-4688-98DF-89832A0C9025}" type="slidenum">
              <a:rPr lang="en-US" sz="2000" smtClean="0">
                <a:latin typeface="Arial Narrow" panose="020B0606020202030204" pitchFamily="34" charset="0"/>
              </a:rPr>
              <a:t>44</a:t>
            </a:fld>
            <a:endParaRPr lang="en-US" sz="2000" dirty="0">
              <a:latin typeface="Arial Narrow" panose="020B0606020202030204" pitchFamily="34" charset="0"/>
            </a:endParaRPr>
          </a:p>
        </p:txBody>
      </p:sp>
      <p:sp>
        <p:nvSpPr>
          <p:cNvPr id="6" name="Subtitle 5">
            <a:extLst>
              <a:ext uri="{FF2B5EF4-FFF2-40B4-BE49-F238E27FC236}">
                <a16:creationId xmlns:a16="http://schemas.microsoft.com/office/drawing/2014/main" id="{E7B78225-14F0-4988-A54E-08B48CAF1BF3}"/>
              </a:ext>
            </a:extLst>
          </p:cNvPr>
          <p:cNvSpPr>
            <a:spLocks noGrp="1"/>
          </p:cNvSpPr>
          <p:nvPr>
            <p:ph type="subTitle" idx="13"/>
          </p:nvPr>
        </p:nvSpPr>
        <p:spPr/>
        <p:txBody>
          <a:bodyPr>
            <a:normAutofit/>
          </a:bodyPr>
          <a:lstStyle/>
          <a:p>
            <a:r>
              <a:rPr lang="en-US" sz="2400" dirty="0">
                <a:latin typeface="Arial Narrow" panose="020B0606020202030204" pitchFamily="34" charset="0"/>
              </a:rPr>
              <a:t>Your Dependency Status</a:t>
            </a:r>
          </a:p>
        </p:txBody>
      </p:sp>
    </p:spTree>
    <p:extLst>
      <p:ext uri="{BB962C8B-B14F-4D97-AF65-F5344CB8AC3E}">
        <p14:creationId xmlns:p14="http://schemas.microsoft.com/office/powerpoint/2010/main" val="22445383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04D39-3301-4510-835D-700E2A0C23A3}"/>
              </a:ext>
            </a:extLst>
          </p:cNvPr>
          <p:cNvSpPr>
            <a:spLocks noGrp="1"/>
          </p:cNvSpPr>
          <p:nvPr>
            <p:ph type="title"/>
          </p:nvPr>
        </p:nvSpPr>
        <p:spPr/>
        <p:txBody>
          <a:bodyPr/>
          <a:lstStyle/>
          <a:p>
            <a:r>
              <a:rPr lang="en-US" dirty="0"/>
              <a:t>Complete your FAFSA - Section 3D</a:t>
            </a:r>
          </a:p>
        </p:txBody>
      </p:sp>
      <p:sp>
        <p:nvSpPr>
          <p:cNvPr id="3" name="Text Placeholder 2">
            <a:extLst>
              <a:ext uri="{FF2B5EF4-FFF2-40B4-BE49-F238E27FC236}">
                <a16:creationId xmlns:a16="http://schemas.microsoft.com/office/drawing/2014/main" id="{99884086-B598-4887-8108-DDA6BAC54762}"/>
              </a:ext>
            </a:extLst>
          </p:cNvPr>
          <p:cNvSpPr>
            <a:spLocks noGrp="1"/>
          </p:cNvSpPr>
          <p:nvPr>
            <p:ph type="body" idx="1"/>
          </p:nvPr>
        </p:nvSpPr>
        <p:spPr/>
        <p:txBody>
          <a:bodyPr>
            <a:noAutofit/>
          </a:bodyPr>
          <a:lstStyle/>
          <a:p>
            <a:r>
              <a:rPr lang="en-US" sz="2800" b="0" dirty="0">
                <a:latin typeface="Arial Narrow" panose="020B0606020202030204" pitchFamily="34" charset="0"/>
              </a:rPr>
              <a:t>Household Size, Independent Students</a:t>
            </a:r>
          </a:p>
          <a:p>
            <a:r>
              <a:rPr lang="en-US" sz="2800" b="0" i="1" dirty="0">
                <a:latin typeface="Arial Narrow" panose="020B0606020202030204" pitchFamily="34" charset="0"/>
              </a:rPr>
              <a:t>If you are a dependent student, proceed to Section 3E</a:t>
            </a:r>
          </a:p>
        </p:txBody>
      </p:sp>
      <p:sp>
        <p:nvSpPr>
          <p:cNvPr id="5" name="Slide Number Placeholder 4">
            <a:extLst>
              <a:ext uri="{FF2B5EF4-FFF2-40B4-BE49-F238E27FC236}">
                <a16:creationId xmlns:a16="http://schemas.microsoft.com/office/drawing/2014/main" id="{9F5E8709-034C-4F37-BD0E-560273F69070}"/>
              </a:ext>
            </a:extLst>
          </p:cNvPr>
          <p:cNvSpPr>
            <a:spLocks noGrp="1"/>
          </p:cNvSpPr>
          <p:nvPr>
            <p:ph type="sldNum" sz="quarter" idx="12"/>
          </p:nvPr>
        </p:nvSpPr>
        <p:spPr>
          <a:xfrm>
            <a:off x="8897376" y="6492875"/>
            <a:ext cx="2743200" cy="365125"/>
          </a:xfrm>
        </p:spPr>
        <p:txBody>
          <a:bodyPr/>
          <a:lstStyle/>
          <a:p>
            <a:fld id="{95CBEC59-7FF9-4688-98DF-89832A0C9025}" type="slidenum">
              <a:rPr lang="en-US" sz="2000" smtClean="0">
                <a:latin typeface="Arial Narrow" panose="020B0606020202030204" pitchFamily="34" charset="0"/>
              </a:rPr>
              <a:t>45</a:t>
            </a:fld>
            <a:endParaRPr lang="en-US" sz="2000" dirty="0">
              <a:latin typeface="Arial Narrow" panose="020B0606020202030204" pitchFamily="34" charset="0"/>
            </a:endParaRPr>
          </a:p>
        </p:txBody>
      </p:sp>
      <p:pic>
        <p:nvPicPr>
          <p:cNvPr id="8" name="Picture 2" descr="E:\Communications\Logos\UCanGo2\UCG2._white_outline.gif">
            <a:extLst>
              <a:ext uri="{FF2B5EF4-FFF2-40B4-BE49-F238E27FC236}">
                <a16:creationId xmlns:a16="http://schemas.microsoft.com/office/drawing/2014/main" id="{3BF0484C-17D0-4324-84E8-EE18B2AC3C3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5180" y="246820"/>
            <a:ext cx="4938874" cy="1552521"/>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96649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576F9-E0E4-422F-A885-074F0A1EBDAA}"/>
              </a:ext>
            </a:extLst>
          </p:cNvPr>
          <p:cNvSpPr>
            <a:spLocks noGrp="1"/>
          </p:cNvSpPr>
          <p:nvPr>
            <p:ph type="title"/>
          </p:nvPr>
        </p:nvSpPr>
        <p:spPr/>
        <p:txBody>
          <a:bodyPr/>
          <a:lstStyle/>
          <a:p>
            <a:r>
              <a:rPr lang="en-US" dirty="0"/>
              <a:t>Complete Your FAFSA</a:t>
            </a:r>
          </a:p>
        </p:txBody>
      </p:sp>
      <p:sp>
        <p:nvSpPr>
          <p:cNvPr id="3" name="Content Placeholder 2">
            <a:extLst>
              <a:ext uri="{FF2B5EF4-FFF2-40B4-BE49-F238E27FC236}">
                <a16:creationId xmlns:a16="http://schemas.microsoft.com/office/drawing/2014/main" id="{688E0BCA-31F7-4169-AC7D-4195F0477AC4}"/>
              </a:ext>
            </a:extLst>
          </p:cNvPr>
          <p:cNvSpPr>
            <a:spLocks noGrp="1"/>
          </p:cNvSpPr>
          <p:nvPr>
            <p:ph idx="1"/>
          </p:nvPr>
        </p:nvSpPr>
        <p:spPr>
          <a:xfrm>
            <a:off x="6520928" y="1294534"/>
            <a:ext cx="5007684" cy="5563466"/>
          </a:xfrm>
        </p:spPr>
        <p:txBody>
          <a:bodyPr>
            <a:normAutofit/>
          </a:bodyPr>
          <a:lstStyle/>
          <a:p>
            <a:pPr>
              <a:lnSpc>
                <a:spcPct val="108000"/>
              </a:lnSpc>
              <a:spcAft>
                <a:spcPts val="600"/>
              </a:spcAft>
            </a:pPr>
            <a:r>
              <a:rPr lang="en-US" sz="2000" dirty="0">
                <a:latin typeface="Arial Narrow" panose="020B0606020202030204" pitchFamily="34" charset="0"/>
              </a:rPr>
              <a:t>Your household size will be taken directly from the number of dependents included on your and/or your parents’ 2022 income tax form. </a:t>
            </a:r>
          </a:p>
          <a:p>
            <a:pPr>
              <a:lnSpc>
                <a:spcPct val="108000"/>
              </a:lnSpc>
              <a:spcAft>
                <a:spcPts val="600"/>
              </a:spcAft>
            </a:pPr>
            <a:endParaRPr lang="en-US" sz="800" dirty="0">
              <a:latin typeface="Arial Narrow" panose="020B0606020202030204" pitchFamily="34" charset="0"/>
            </a:endParaRPr>
          </a:p>
          <a:p>
            <a:pPr>
              <a:lnSpc>
                <a:spcPct val="108000"/>
              </a:lnSpc>
              <a:spcAft>
                <a:spcPts val="600"/>
              </a:spcAft>
            </a:pPr>
            <a:r>
              <a:rPr lang="en-US" sz="2000" dirty="0">
                <a:latin typeface="Arial Narrow" panose="020B0606020202030204" pitchFamily="34" charset="0"/>
              </a:rPr>
              <a:t>You will be given the option to update the number in the household, if the information has changed.</a:t>
            </a:r>
          </a:p>
        </p:txBody>
      </p:sp>
      <p:sp>
        <p:nvSpPr>
          <p:cNvPr id="4" name="Footer Placeholder 3">
            <a:extLst>
              <a:ext uri="{FF2B5EF4-FFF2-40B4-BE49-F238E27FC236}">
                <a16:creationId xmlns:a16="http://schemas.microsoft.com/office/drawing/2014/main" id="{65FED370-4B60-4AAD-A1BB-5CAB8BDAB378}"/>
              </a:ext>
            </a:extLst>
          </p:cNvPr>
          <p:cNvSpPr>
            <a:spLocks noGrp="1"/>
          </p:cNvSpPr>
          <p:nvPr>
            <p:ph type="ftr" sz="quarter" idx="11"/>
          </p:nvPr>
        </p:nvSpPr>
        <p:spPr>
          <a:xfrm>
            <a:off x="599049" y="6370100"/>
            <a:ext cx="3256673" cy="365125"/>
          </a:xfrm>
        </p:spPr>
        <p:txBody>
          <a:bodyPr/>
          <a:lstStyle/>
          <a:p>
            <a:r>
              <a:rPr lang="en-US" sz="2400" dirty="0">
                <a:latin typeface="Arial Narrow" panose="020B0606020202030204" pitchFamily="34" charset="0"/>
              </a:rPr>
              <a:t>Tell Me About the FAFSA	</a:t>
            </a:r>
          </a:p>
        </p:txBody>
      </p:sp>
      <p:sp>
        <p:nvSpPr>
          <p:cNvPr id="5" name="Slide Number Placeholder 4">
            <a:extLst>
              <a:ext uri="{FF2B5EF4-FFF2-40B4-BE49-F238E27FC236}">
                <a16:creationId xmlns:a16="http://schemas.microsoft.com/office/drawing/2014/main" id="{3E73ADA5-88B9-473F-95E4-91FC5BB5AAA1}"/>
              </a:ext>
            </a:extLst>
          </p:cNvPr>
          <p:cNvSpPr>
            <a:spLocks noGrp="1"/>
          </p:cNvSpPr>
          <p:nvPr>
            <p:ph type="sldNum" sz="quarter" idx="12"/>
          </p:nvPr>
        </p:nvSpPr>
        <p:spPr>
          <a:xfrm>
            <a:off x="8849751" y="6492875"/>
            <a:ext cx="2822296" cy="365125"/>
          </a:xfrm>
        </p:spPr>
        <p:txBody>
          <a:bodyPr/>
          <a:lstStyle/>
          <a:p>
            <a:fld id="{95CBEC59-7FF9-4688-98DF-89832A0C9025}" type="slidenum">
              <a:rPr lang="en-US" sz="2000" smtClean="0">
                <a:latin typeface="Arial Narrow" panose="020B0606020202030204" pitchFamily="34" charset="0"/>
              </a:rPr>
              <a:t>46</a:t>
            </a:fld>
            <a:endParaRPr lang="en-US" sz="2000" dirty="0">
              <a:latin typeface="Arial Narrow" panose="020B0606020202030204" pitchFamily="34" charset="0"/>
            </a:endParaRPr>
          </a:p>
        </p:txBody>
      </p:sp>
      <p:sp>
        <p:nvSpPr>
          <p:cNvPr id="6" name="Subtitle 5">
            <a:extLst>
              <a:ext uri="{FF2B5EF4-FFF2-40B4-BE49-F238E27FC236}">
                <a16:creationId xmlns:a16="http://schemas.microsoft.com/office/drawing/2014/main" id="{6694FB33-1903-4E53-991B-2E534B029CA0}"/>
              </a:ext>
            </a:extLst>
          </p:cNvPr>
          <p:cNvSpPr>
            <a:spLocks noGrp="1"/>
          </p:cNvSpPr>
          <p:nvPr>
            <p:ph type="subTitle" idx="13"/>
          </p:nvPr>
        </p:nvSpPr>
        <p:spPr>
          <a:xfrm>
            <a:off x="1527520" y="3279799"/>
            <a:ext cx="3507060" cy="692595"/>
          </a:xfrm>
        </p:spPr>
        <p:txBody>
          <a:bodyPr>
            <a:noAutofit/>
          </a:bodyPr>
          <a:lstStyle/>
          <a:p>
            <a:pPr>
              <a:lnSpc>
                <a:spcPct val="108000"/>
              </a:lnSpc>
              <a:spcAft>
                <a:spcPts val="600"/>
              </a:spcAft>
            </a:pPr>
            <a:r>
              <a:rPr lang="en-US" sz="2400" dirty="0">
                <a:latin typeface="Arial Narrow" panose="020B0606020202030204" pitchFamily="34" charset="0"/>
              </a:rPr>
              <a:t>Household Size</a:t>
            </a:r>
          </a:p>
        </p:txBody>
      </p:sp>
    </p:spTree>
    <p:extLst>
      <p:ext uri="{BB962C8B-B14F-4D97-AF65-F5344CB8AC3E}">
        <p14:creationId xmlns:p14="http://schemas.microsoft.com/office/powerpoint/2010/main" val="19276508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04D39-3301-4510-835D-700E2A0C23A3}"/>
              </a:ext>
            </a:extLst>
          </p:cNvPr>
          <p:cNvSpPr>
            <a:spLocks noGrp="1"/>
          </p:cNvSpPr>
          <p:nvPr>
            <p:ph type="title"/>
          </p:nvPr>
        </p:nvSpPr>
        <p:spPr/>
        <p:txBody>
          <a:bodyPr/>
          <a:lstStyle/>
          <a:p>
            <a:r>
              <a:rPr lang="en-US" dirty="0"/>
              <a:t>Complete your FAFSA - Section 3E</a:t>
            </a:r>
          </a:p>
        </p:txBody>
      </p:sp>
      <p:sp>
        <p:nvSpPr>
          <p:cNvPr id="3" name="Text Placeholder 2">
            <a:extLst>
              <a:ext uri="{FF2B5EF4-FFF2-40B4-BE49-F238E27FC236}">
                <a16:creationId xmlns:a16="http://schemas.microsoft.com/office/drawing/2014/main" id="{99884086-B598-4887-8108-DDA6BAC54762}"/>
              </a:ext>
            </a:extLst>
          </p:cNvPr>
          <p:cNvSpPr>
            <a:spLocks noGrp="1"/>
          </p:cNvSpPr>
          <p:nvPr>
            <p:ph type="body" idx="1"/>
          </p:nvPr>
        </p:nvSpPr>
        <p:spPr/>
        <p:txBody>
          <a:bodyPr>
            <a:normAutofit/>
          </a:bodyPr>
          <a:lstStyle/>
          <a:p>
            <a:r>
              <a:rPr lang="en-US" sz="2800" b="0" dirty="0">
                <a:latin typeface="Arial Narrow" panose="020B0606020202030204" pitchFamily="34" charset="0"/>
              </a:rPr>
              <a:t>Your Financial Information</a:t>
            </a:r>
          </a:p>
        </p:txBody>
      </p:sp>
      <p:sp>
        <p:nvSpPr>
          <p:cNvPr id="5" name="Slide Number Placeholder 4">
            <a:extLst>
              <a:ext uri="{FF2B5EF4-FFF2-40B4-BE49-F238E27FC236}">
                <a16:creationId xmlns:a16="http://schemas.microsoft.com/office/drawing/2014/main" id="{9F5E8709-034C-4F37-BD0E-560273F69070}"/>
              </a:ext>
            </a:extLst>
          </p:cNvPr>
          <p:cNvSpPr>
            <a:spLocks noGrp="1"/>
          </p:cNvSpPr>
          <p:nvPr>
            <p:ph type="sldNum" sz="quarter" idx="12"/>
          </p:nvPr>
        </p:nvSpPr>
        <p:spPr>
          <a:xfrm>
            <a:off x="8882024" y="6492875"/>
            <a:ext cx="2743200" cy="365125"/>
          </a:xfrm>
        </p:spPr>
        <p:txBody>
          <a:bodyPr/>
          <a:lstStyle/>
          <a:p>
            <a:fld id="{95CBEC59-7FF9-4688-98DF-89832A0C9025}" type="slidenum">
              <a:rPr lang="en-US" sz="2000" smtClean="0">
                <a:latin typeface="Arial Narrow" panose="020B0606020202030204" pitchFamily="34" charset="0"/>
              </a:rPr>
              <a:t>47</a:t>
            </a:fld>
            <a:endParaRPr lang="en-US" sz="2000" dirty="0">
              <a:latin typeface="Arial Narrow" panose="020B0606020202030204" pitchFamily="34" charset="0"/>
            </a:endParaRPr>
          </a:p>
        </p:txBody>
      </p:sp>
      <p:pic>
        <p:nvPicPr>
          <p:cNvPr id="8" name="Picture 2" descr="E:\Communications\Logos\UCanGo2\UCG2._white_outline.gif">
            <a:extLst>
              <a:ext uri="{FF2B5EF4-FFF2-40B4-BE49-F238E27FC236}">
                <a16:creationId xmlns:a16="http://schemas.microsoft.com/office/drawing/2014/main" id="{608B96AB-F273-4248-B37A-F02841DB76F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5180" y="246820"/>
            <a:ext cx="4938874" cy="1552521"/>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4530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5AFCE-5146-4EA8-AE7A-A0424C0A353B}"/>
              </a:ext>
            </a:extLst>
          </p:cNvPr>
          <p:cNvSpPr>
            <a:spLocks noGrp="1"/>
          </p:cNvSpPr>
          <p:nvPr>
            <p:ph type="title"/>
          </p:nvPr>
        </p:nvSpPr>
        <p:spPr/>
        <p:txBody>
          <a:bodyPr/>
          <a:lstStyle/>
          <a:p>
            <a:r>
              <a:rPr lang="en-US" dirty="0"/>
              <a:t>Complete Your FAFSA</a:t>
            </a:r>
          </a:p>
        </p:txBody>
      </p:sp>
      <p:sp>
        <p:nvSpPr>
          <p:cNvPr id="3" name="Content Placeholder 2">
            <a:extLst>
              <a:ext uri="{FF2B5EF4-FFF2-40B4-BE49-F238E27FC236}">
                <a16:creationId xmlns:a16="http://schemas.microsoft.com/office/drawing/2014/main" id="{FFADFB72-EECC-4CBC-A36F-B838C946696C}"/>
              </a:ext>
            </a:extLst>
          </p:cNvPr>
          <p:cNvSpPr>
            <a:spLocks noGrp="1"/>
          </p:cNvSpPr>
          <p:nvPr>
            <p:ph idx="1"/>
          </p:nvPr>
        </p:nvSpPr>
        <p:spPr>
          <a:xfrm>
            <a:off x="6520928" y="992472"/>
            <a:ext cx="5136569" cy="5267248"/>
          </a:xfrm>
        </p:spPr>
        <p:txBody>
          <a:bodyPr>
            <a:normAutofit lnSpcReduction="10000"/>
          </a:bodyPr>
          <a:lstStyle/>
          <a:p>
            <a:pPr>
              <a:lnSpc>
                <a:spcPct val="108000"/>
              </a:lnSpc>
              <a:spcAft>
                <a:spcPts val="600"/>
              </a:spcAft>
            </a:pPr>
            <a:r>
              <a:rPr lang="en-US" sz="2000" b="1" dirty="0">
                <a:latin typeface="Arial Narrow" panose="020B0606020202030204" pitchFamily="34" charset="0"/>
              </a:rPr>
              <a:t>Why Do I Have to Report My Income?</a:t>
            </a:r>
          </a:p>
          <a:p>
            <a:pPr marL="342900" indent="-342900">
              <a:lnSpc>
                <a:spcPct val="108000"/>
              </a:lnSpc>
              <a:spcAft>
                <a:spcPts val="600"/>
              </a:spcAft>
              <a:buFont typeface="Arial" panose="020B0604020202020204" pitchFamily="34" charset="0"/>
              <a:buChar char="•"/>
            </a:pPr>
            <a:r>
              <a:rPr lang="en-US" sz="2000" dirty="0">
                <a:latin typeface="Arial Narrow" panose="020B0606020202030204" pitchFamily="34" charset="0"/>
              </a:rPr>
              <a:t>In order to determine your financial need, any financial aid office will use the data from your FAFSA. They will use a simple formula to determine how much aid they can offer you.</a:t>
            </a:r>
          </a:p>
          <a:p>
            <a:pPr marL="342900" indent="-342900">
              <a:lnSpc>
                <a:spcPct val="108000"/>
              </a:lnSpc>
              <a:spcAft>
                <a:spcPts val="600"/>
              </a:spcAft>
              <a:buFont typeface="Arial" panose="020B0604020202020204" pitchFamily="34" charset="0"/>
              <a:buChar char="•"/>
            </a:pPr>
            <a:r>
              <a:rPr lang="en-US" sz="2000" dirty="0">
                <a:latin typeface="Arial Narrow" panose="020B0606020202030204" pitchFamily="34" charset="0"/>
              </a:rPr>
              <a:t>Some forms of aid are based on your financial need, and some are not.</a:t>
            </a:r>
          </a:p>
          <a:p>
            <a:pPr marL="342900" indent="-342900">
              <a:lnSpc>
                <a:spcPct val="108000"/>
              </a:lnSpc>
              <a:spcAft>
                <a:spcPts val="600"/>
              </a:spcAft>
              <a:buFont typeface="Arial" panose="020B0604020202020204" pitchFamily="34" charset="0"/>
              <a:buChar char="•"/>
            </a:pPr>
            <a:r>
              <a:rPr lang="en-US" sz="2000" dirty="0">
                <a:latin typeface="Arial Narrow" panose="020B0606020202030204" pitchFamily="34" charset="0"/>
              </a:rPr>
              <a:t>Reporting your income helps to ensure that need-based aid is given to the people who need it the most.</a:t>
            </a:r>
          </a:p>
          <a:p>
            <a:pPr marL="342900" indent="-342900">
              <a:lnSpc>
                <a:spcPct val="108000"/>
              </a:lnSpc>
              <a:spcAft>
                <a:spcPts val="600"/>
              </a:spcAft>
              <a:buFont typeface="Arial" panose="020B0604020202020204" pitchFamily="34" charset="0"/>
              <a:buChar char="•"/>
            </a:pPr>
            <a:r>
              <a:rPr lang="en-US" sz="2000" dirty="0">
                <a:latin typeface="Arial Narrow" panose="020B0606020202030204" pitchFamily="34" charset="0"/>
              </a:rPr>
              <a:t>Starting with the 2024-25 FAFSA, all students and parents who contribute information to this form are required to give consent to Federal Student Aid to allow them to transfer your tax information into the FAFSA from the IRS.</a:t>
            </a:r>
          </a:p>
          <a:p>
            <a:endParaRPr lang="en-US" sz="2000" b="1" dirty="0"/>
          </a:p>
        </p:txBody>
      </p:sp>
      <p:sp>
        <p:nvSpPr>
          <p:cNvPr id="4" name="Footer Placeholder 3">
            <a:extLst>
              <a:ext uri="{FF2B5EF4-FFF2-40B4-BE49-F238E27FC236}">
                <a16:creationId xmlns:a16="http://schemas.microsoft.com/office/drawing/2014/main" id="{7DE97D1C-B354-4AF2-B5E7-522BF2ECAA51}"/>
              </a:ext>
            </a:extLst>
          </p:cNvPr>
          <p:cNvSpPr>
            <a:spLocks noGrp="1"/>
          </p:cNvSpPr>
          <p:nvPr>
            <p:ph type="ftr" sz="quarter" idx="11"/>
          </p:nvPr>
        </p:nvSpPr>
        <p:spPr>
          <a:xfrm>
            <a:off x="614873" y="6187538"/>
            <a:ext cx="4247583" cy="365125"/>
          </a:xfrm>
        </p:spPr>
        <p:txBody>
          <a:bodyPr/>
          <a:lstStyle/>
          <a:p>
            <a:r>
              <a:rPr lang="en-US" sz="2400" dirty="0">
                <a:latin typeface="Arial Narrow" panose="020B0606020202030204" pitchFamily="34" charset="0"/>
              </a:rPr>
              <a:t>Tell Me About the FAFSA</a:t>
            </a:r>
          </a:p>
        </p:txBody>
      </p:sp>
      <p:sp>
        <p:nvSpPr>
          <p:cNvPr id="5" name="Slide Number Placeholder 4">
            <a:extLst>
              <a:ext uri="{FF2B5EF4-FFF2-40B4-BE49-F238E27FC236}">
                <a16:creationId xmlns:a16="http://schemas.microsoft.com/office/drawing/2014/main" id="{038FB5C6-7AB7-427D-84EB-68404D1FC523}"/>
              </a:ext>
            </a:extLst>
          </p:cNvPr>
          <p:cNvSpPr>
            <a:spLocks noGrp="1"/>
          </p:cNvSpPr>
          <p:nvPr>
            <p:ph type="sldNum" sz="quarter" idx="12"/>
          </p:nvPr>
        </p:nvSpPr>
        <p:spPr>
          <a:xfrm>
            <a:off x="8914297" y="6484008"/>
            <a:ext cx="2743200" cy="365125"/>
          </a:xfrm>
        </p:spPr>
        <p:txBody>
          <a:bodyPr/>
          <a:lstStyle/>
          <a:p>
            <a:fld id="{95CBEC59-7FF9-4688-98DF-89832A0C9025}" type="slidenum">
              <a:rPr lang="en-US" sz="2000" smtClean="0">
                <a:latin typeface="Arial Narrow" panose="020B0606020202030204" pitchFamily="34" charset="0"/>
              </a:rPr>
              <a:t>48</a:t>
            </a:fld>
            <a:endParaRPr lang="en-US" sz="2000" dirty="0">
              <a:latin typeface="Arial Narrow" panose="020B0606020202030204" pitchFamily="34" charset="0"/>
            </a:endParaRPr>
          </a:p>
        </p:txBody>
      </p:sp>
      <p:sp>
        <p:nvSpPr>
          <p:cNvPr id="6" name="Subtitle 5">
            <a:extLst>
              <a:ext uri="{FF2B5EF4-FFF2-40B4-BE49-F238E27FC236}">
                <a16:creationId xmlns:a16="http://schemas.microsoft.com/office/drawing/2014/main" id="{B284D42C-61D1-4B89-8BEF-F223AFCDA0D3}"/>
              </a:ext>
            </a:extLst>
          </p:cNvPr>
          <p:cNvSpPr>
            <a:spLocks noGrp="1"/>
          </p:cNvSpPr>
          <p:nvPr>
            <p:ph type="subTitle" idx="13"/>
          </p:nvPr>
        </p:nvSpPr>
        <p:spPr/>
        <p:txBody>
          <a:bodyPr>
            <a:normAutofit/>
          </a:bodyPr>
          <a:lstStyle/>
          <a:p>
            <a:r>
              <a:rPr lang="en-US" sz="2400" dirty="0">
                <a:latin typeface="Arial Narrow" panose="020B0606020202030204" pitchFamily="34" charset="0"/>
              </a:rPr>
              <a:t>Your Financial Information</a:t>
            </a:r>
          </a:p>
        </p:txBody>
      </p:sp>
    </p:spTree>
    <p:extLst>
      <p:ext uri="{BB962C8B-B14F-4D97-AF65-F5344CB8AC3E}">
        <p14:creationId xmlns:p14="http://schemas.microsoft.com/office/powerpoint/2010/main" val="69060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AFF41-8140-4E53-8D01-483EFCC7174C}"/>
              </a:ext>
            </a:extLst>
          </p:cNvPr>
          <p:cNvSpPr>
            <a:spLocks noGrp="1"/>
          </p:cNvSpPr>
          <p:nvPr>
            <p:ph type="title"/>
          </p:nvPr>
        </p:nvSpPr>
        <p:spPr/>
        <p:txBody>
          <a:bodyPr/>
          <a:lstStyle/>
          <a:p>
            <a:r>
              <a:rPr lang="en-US" dirty="0"/>
              <a:t>Complete Your FAFSA</a:t>
            </a:r>
          </a:p>
        </p:txBody>
      </p:sp>
      <p:sp>
        <p:nvSpPr>
          <p:cNvPr id="3" name="Content Placeholder 2">
            <a:extLst>
              <a:ext uri="{FF2B5EF4-FFF2-40B4-BE49-F238E27FC236}">
                <a16:creationId xmlns:a16="http://schemas.microsoft.com/office/drawing/2014/main" id="{ABEF1470-C741-4DD8-923A-3DC05383C68E}"/>
              </a:ext>
            </a:extLst>
          </p:cNvPr>
          <p:cNvSpPr>
            <a:spLocks noGrp="1"/>
          </p:cNvSpPr>
          <p:nvPr>
            <p:ph idx="1"/>
          </p:nvPr>
        </p:nvSpPr>
        <p:spPr>
          <a:xfrm>
            <a:off x="6520928" y="1381206"/>
            <a:ext cx="5173427" cy="4095587"/>
          </a:xfrm>
        </p:spPr>
        <p:txBody>
          <a:bodyPr>
            <a:normAutofit/>
          </a:bodyPr>
          <a:lstStyle/>
          <a:p>
            <a:pPr>
              <a:lnSpc>
                <a:spcPct val="108000"/>
              </a:lnSpc>
              <a:spcAft>
                <a:spcPts val="600"/>
              </a:spcAft>
            </a:pPr>
            <a:r>
              <a:rPr lang="en-US" sz="2000" b="1" dirty="0">
                <a:latin typeface="Arial Narrow" panose="020B0606020202030204" pitchFamily="34" charset="0"/>
              </a:rPr>
              <a:t>What If I Have No Income To Report?</a:t>
            </a:r>
          </a:p>
          <a:p>
            <a:pPr marL="342900" indent="-342900">
              <a:lnSpc>
                <a:spcPct val="108000"/>
              </a:lnSpc>
              <a:spcAft>
                <a:spcPts val="600"/>
              </a:spcAft>
              <a:buFont typeface="Arial" panose="020B0604020202020204" pitchFamily="34" charset="0"/>
              <a:buChar char="•"/>
            </a:pPr>
            <a:r>
              <a:rPr lang="en-US" sz="2000" dirty="0">
                <a:latin typeface="Arial Narrow" panose="020B0606020202030204" pitchFamily="34" charset="0"/>
              </a:rPr>
              <a:t>If you didn’t file a tax return in 2022, you still need to consent to have your tax information downloaded to the FAFSA from the IRS</a:t>
            </a:r>
          </a:p>
          <a:p>
            <a:pPr marL="342900" indent="-342900">
              <a:lnSpc>
                <a:spcPct val="108000"/>
              </a:lnSpc>
              <a:spcAft>
                <a:spcPts val="600"/>
              </a:spcAft>
              <a:buFont typeface="Arial" panose="020B0604020202020204" pitchFamily="34" charset="0"/>
              <a:buChar char="•"/>
            </a:pPr>
            <a:r>
              <a:rPr lang="en-US" sz="2000" dirty="0">
                <a:latin typeface="Arial Narrow" panose="020B0606020202030204" pitchFamily="34" charset="0"/>
              </a:rPr>
              <a:t>Just remember that any earned income needs to be reported on your FAFSA, even if you didn’t file a tax return for the required year</a:t>
            </a:r>
          </a:p>
        </p:txBody>
      </p:sp>
      <p:sp>
        <p:nvSpPr>
          <p:cNvPr id="4" name="Footer Placeholder 3">
            <a:extLst>
              <a:ext uri="{FF2B5EF4-FFF2-40B4-BE49-F238E27FC236}">
                <a16:creationId xmlns:a16="http://schemas.microsoft.com/office/drawing/2014/main" id="{DAD2ED61-313D-47F1-B574-EE6106BB61B2}"/>
              </a:ext>
            </a:extLst>
          </p:cNvPr>
          <p:cNvSpPr>
            <a:spLocks noGrp="1"/>
          </p:cNvSpPr>
          <p:nvPr>
            <p:ph type="ftr" sz="quarter" idx="11"/>
          </p:nvPr>
        </p:nvSpPr>
        <p:spPr>
          <a:xfrm>
            <a:off x="614873" y="6187538"/>
            <a:ext cx="4226068" cy="365125"/>
          </a:xfrm>
        </p:spPr>
        <p:txBody>
          <a:bodyPr/>
          <a:lstStyle/>
          <a:p>
            <a:r>
              <a:rPr lang="en-US" sz="2400" dirty="0">
                <a:latin typeface="Arial Narrow" panose="020B0606020202030204" pitchFamily="34" charset="0"/>
              </a:rPr>
              <a:t>Tell Me About the FAFSA</a:t>
            </a:r>
          </a:p>
        </p:txBody>
      </p:sp>
      <p:sp>
        <p:nvSpPr>
          <p:cNvPr id="5" name="Slide Number Placeholder 4">
            <a:extLst>
              <a:ext uri="{FF2B5EF4-FFF2-40B4-BE49-F238E27FC236}">
                <a16:creationId xmlns:a16="http://schemas.microsoft.com/office/drawing/2014/main" id="{2F5961C4-1D3B-4A78-97DA-4F19EB57F194}"/>
              </a:ext>
            </a:extLst>
          </p:cNvPr>
          <p:cNvSpPr>
            <a:spLocks noGrp="1"/>
          </p:cNvSpPr>
          <p:nvPr>
            <p:ph type="sldNum" sz="quarter" idx="12"/>
          </p:nvPr>
        </p:nvSpPr>
        <p:spPr>
          <a:xfrm>
            <a:off x="8833927" y="6473251"/>
            <a:ext cx="2860428" cy="365125"/>
          </a:xfrm>
        </p:spPr>
        <p:txBody>
          <a:bodyPr/>
          <a:lstStyle/>
          <a:p>
            <a:fld id="{95CBEC59-7FF9-4688-98DF-89832A0C9025}" type="slidenum">
              <a:rPr lang="en-US" sz="2000" smtClean="0">
                <a:latin typeface="Arial Narrow" panose="020B0606020202030204" pitchFamily="34" charset="0"/>
              </a:rPr>
              <a:t>49</a:t>
            </a:fld>
            <a:endParaRPr lang="en-US" sz="2000" dirty="0">
              <a:latin typeface="Arial Narrow" panose="020B0606020202030204" pitchFamily="34" charset="0"/>
            </a:endParaRPr>
          </a:p>
        </p:txBody>
      </p:sp>
      <p:sp>
        <p:nvSpPr>
          <p:cNvPr id="6" name="Subtitle 5">
            <a:extLst>
              <a:ext uri="{FF2B5EF4-FFF2-40B4-BE49-F238E27FC236}">
                <a16:creationId xmlns:a16="http://schemas.microsoft.com/office/drawing/2014/main" id="{EB6C584C-EE23-4011-9EEE-F0555C06673F}"/>
              </a:ext>
            </a:extLst>
          </p:cNvPr>
          <p:cNvSpPr>
            <a:spLocks noGrp="1"/>
          </p:cNvSpPr>
          <p:nvPr>
            <p:ph type="subTitle" idx="13"/>
          </p:nvPr>
        </p:nvSpPr>
        <p:spPr/>
        <p:txBody>
          <a:bodyPr>
            <a:normAutofit/>
          </a:bodyPr>
          <a:lstStyle/>
          <a:p>
            <a:r>
              <a:rPr lang="en-US" sz="2400" dirty="0">
                <a:latin typeface="Arial Narrow" panose="020B0606020202030204" pitchFamily="34" charset="0"/>
              </a:rPr>
              <a:t>Your Financial Information</a:t>
            </a:r>
          </a:p>
        </p:txBody>
      </p:sp>
    </p:spTree>
    <p:extLst>
      <p:ext uri="{BB962C8B-B14F-4D97-AF65-F5344CB8AC3E}">
        <p14:creationId xmlns:p14="http://schemas.microsoft.com/office/powerpoint/2010/main" val="25795736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5B7D2-491D-459B-8112-43D5C6B13EE0}"/>
              </a:ext>
            </a:extLst>
          </p:cNvPr>
          <p:cNvSpPr>
            <a:spLocks noGrp="1"/>
          </p:cNvSpPr>
          <p:nvPr>
            <p:ph type="title"/>
          </p:nvPr>
        </p:nvSpPr>
        <p:spPr/>
        <p:txBody>
          <a:bodyPr/>
          <a:lstStyle/>
          <a:p>
            <a:r>
              <a:rPr lang="en-US" dirty="0"/>
              <a:t>FAFSA Learning Modules	</a:t>
            </a:r>
          </a:p>
        </p:txBody>
      </p:sp>
      <p:sp>
        <p:nvSpPr>
          <p:cNvPr id="3" name="Content Placeholder 2">
            <a:extLst>
              <a:ext uri="{FF2B5EF4-FFF2-40B4-BE49-F238E27FC236}">
                <a16:creationId xmlns:a16="http://schemas.microsoft.com/office/drawing/2014/main" id="{7CD339A3-A4B5-485E-84BB-9374C4DF6C44}"/>
              </a:ext>
            </a:extLst>
          </p:cNvPr>
          <p:cNvSpPr>
            <a:spLocks noGrp="1"/>
          </p:cNvSpPr>
          <p:nvPr>
            <p:ph idx="1"/>
          </p:nvPr>
        </p:nvSpPr>
        <p:spPr>
          <a:xfrm>
            <a:off x="6343481" y="861543"/>
            <a:ext cx="5567885" cy="5529106"/>
          </a:xfrm>
        </p:spPr>
        <p:txBody>
          <a:bodyPr>
            <a:normAutofit/>
          </a:bodyPr>
          <a:lstStyle/>
          <a:p>
            <a:pPr>
              <a:lnSpc>
                <a:spcPct val="118000"/>
              </a:lnSpc>
            </a:pPr>
            <a:r>
              <a:rPr lang="en-US" sz="2000" dirty="0">
                <a:latin typeface="Arial Narrow" panose="020B0606020202030204" pitchFamily="34" charset="0"/>
              </a:rPr>
              <a:t>The following modules will walk you through the FAFSA process. Beginning with </a:t>
            </a:r>
            <a:r>
              <a:rPr lang="en-US" sz="2000">
                <a:latin typeface="Arial Narrow" panose="020B0606020202030204" pitchFamily="34" charset="0"/>
              </a:rPr>
              <a:t>Module 1, </a:t>
            </a:r>
            <a:r>
              <a:rPr lang="en-US" sz="2000" dirty="0">
                <a:latin typeface="Arial Narrow" panose="020B0606020202030204" pitchFamily="34" charset="0"/>
              </a:rPr>
              <a:t>complete each module in order. If you don’t finish all five in one sitting, no problem! Just remember where you stopped, and then pick up where you left off.</a:t>
            </a:r>
          </a:p>
          <a:p>
            <a:pPr marL="228600">
              <a:lnSpc>
                <a:spcPct val="120000"/>
              </a:lnSpc>
              <a:spcBef>
                <a:spcPts val="1200"/>
              </a:spcBef>
            </a:pPr>
            <a:endParaRPr lang="en-US" sz="800" dirty="0">
              <a:ln w="0"/>
              <a:latin typeface="Arial Narrow" panose="020B0606020202030204" pitchFamily="34" charset="0"/>
            </a:endParaRPr>
          </a:p>
          <a:p>
            <a:pPr marL="228600">
              <a:lnSpc>
                <a:spcPct val="120000"/>
              </a:lnSpc>
              <a:spcBef>
                <a:spcPts val="1200"/>
              </a:spcBef>
            </a:pPr>
            <a:r>
              <a:rPr lang="en-US" sz="2400" dirty="0">
                <a:ln w="0"/>
                <a:latin typeface="Arial Narrow" panose="020B0606020202030204" pitchFamily="34" charset="0"/>
              </a:rPr>
              <a:t>  Module 1:   Gather Your Information</a:t>
            </a:r>
            <a:endParaRPr lang="en-US" sz="2400" dirty="0">
              <a:latin typeface="Arial Narrow" panose="020B0606020202030204" pitchFamily="34" charset="0"/>
            </a:endParaRPr>
          </a:p>
          <a:p>
            <a:pPr>
              <a:lnSpc>
                <a:spcPct val="120000"/>
              </a:lnSpc>
              <a:spcBef>
                <a:spcPts val="1200"/>
              </a:spcBef>
            </a:pPr>
            <a:r>
              <a:rPr lang="en-US" sz="2400" dirty="0">
                <a:latin typeface="Arial Narrow" panose="020B0606020202030204" pitchFamily="34" charset="0"/>
              </a:rPr>
              <a:t>     Module 2:   Create an FSA ID</a:t>
            </a:r>
          </a:p>
          <a:p>
            <a:pPr>
              <a:lnSpc>
                <a:spcPct val="120000"/>
              </a:lnSpc>
              <a:spcBef>
                <a:spcPts val="1200"/>
              </a:spcBef>
            </a:pPr>
            <a:r>
              <a:rPr lang="en-US" sz="2400" dirty="0">
                <a:latin typeface="Arial Narrow" panose="020B0606020202030204" pitchFamily="34" charset="0"/>
              </a:rPr>
              <a:t>     Module 3:   Complete Your FAFSA</a:t>
            </a:r>
          </a:p>
          <a:p>
            <a:pPr>
              <a:lnSpc>
                <a:spcPct val="120000"/>
              </a:lnSpc>
              <a:spcBef>
                <a:spcPts val="1200"/>
              </a:spcBef>
            </a:pPr>
            <a:r>
              <a:rPr lang="en-US" sz="2400" dirty="0">
                <a:latin typeface="Arial Narrow" panose="020B0606020202030204" pitchFamily="34" charset="0"/>
              </a:rPr>
              <a:t>     Module 4:   Summary, Sign and Submit</a:t>
            </a:r>
          </a:p>
          <a:p>
            <a:pPr>
              <a:lnSpc>
                <a:spcPct val="120000"/>
              </a:lnSpc>
              <a:spcBef>
                <a:spcPts val="1200"/>
              </a:spcBef>
            </a:pPr>
            <a:r>
              <a:rPr lang="en-US" sz="2400" dirty="0">
                <a:latin typeface="Arial Narrow" panose="020B0606020202030204" pitchFamily="34" charset="0"/>
              </a:rPr>
              <a:t>     Module 5:   Follow Up</a:t>
            </a:r>
          </a:p>
          <a:p>
            <a:endParaRPr lang="en-US" dirty="0"/>
          </a:p>
        </p:txBody>
      </p:sp>
      <p:sp>
        <p:nvSpPr>
          <p:cNvPr id="4" name="Footer Placeholder 3">
            <a:extLst>
              <a:ext uri="{FF2B5EF4-FFF2-40B4-BE49-F238E27FC236}">
                <a16:creationId xmlns:a16="http://schemas.microsoft.com/office/drawing/2014/main" id="{C5898E39-41A6-4836-BCCB-2FBF450063EB}"/>
              </a:ext>
            </a:extLst>
          </p:cNvPr>
          <p:cNvSpPr>
            <a:spLocks noGrp="1"/>
          </p:cNvSpPr>
          <p:nvPr>
            <p:ph type="ftr" sz="quarter" idx="11"/>
          </p:nvPr>
        </p:nvSpPr>
        <p:spPr>
          <a:xfrm>
            <a:off x="697661" y="6357329"/>
            <a:ext cx="3256673"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3B2CAC"/>
                </a:solidFill>
                <a:effectLst/>
                <a:uLnTx/>
                <a:uFillTx/>
                <a:latin typeface="Arial Narrow" panose="020B0606020202030204" pitchFamily="34" charset="0"/>
                <a:ea typeface="+mn-ea"/>
                <a:cs typeface="+mn-cs"/>
              </a:rPr>
              <a:t>Tell Me About the FAFSA</a:t>
            </a:r>
            <a:r>
              <a:rPr kumimoji="0" lang="en-US" sz="2400" b="0" i="1" u="none" strike="noStrike" kern="1200" cap="none" spc="0" normalizeH="0" baseline="0" noProof="0" dirty="0">
                <a:ln>
                  <a:noFill/>
                </a:ln>
                <a:solidFill>
                  <a:srgbClr val="3B2CAC"/>
                </a:solidFill>
                <a:effectLst/>
                <a:uLnTx/>
                <a:uFillTx/>
                <a:latin typeface="Speak Pro"/>
                <a:ea typeface="+mn-ea"/>
                <a:cs typeface="+mn-cs"/>
              </a:rPr>
              <a:t>	</a:t>
            </a:r>
          </a:p>
        </p:txBody>
      </p:sp>
      <p:sp>
        <p:nvSpPr>
          <p:cNvPr id="5" name="Slide Number Placeholder 4">
            <a:extLst>
              <a:ext uri="{FF2B5EF4-FFF2-40B4-BE49-F238E27FC236}">
                <a16:creationId xmlns:a16="http://schemas.microsoft.com/office/drawing/2014/main" id="{3810A78E-3110-42F2-8A8C-0B764514CF90}"/>
              </a:ext>
            </a:extLst>
          </p:cNvPr>
          <p:cNvSpPr>
            <a:spLocks noGrp="1"/>
          </p:cNvSpPr>
          <p:nvPr>
            <p:ph type="sldNum" sz="quarter" idx="12"/>
          </p:nvPr>
        </p:nvSpPr>
        <p:spPr>
          <a:xfrm>
            <a:off x="8912504"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CBEC59-7FF9-4688-98DF-89832A0C9025}" type="slidenum">
              <a:rPr kumimoji="0" lang="en-US" sz="2000" b="0" i="1" u="none" strike="noStrike" kern="1200" cap="none" spc="0" normalizeH="0" baseline="0" noProof="0" smtClean="0">
                <a:ln>
                  <a:noFill/>
                </a:ln>
                <a:solidFill>
                  <a:srgbClr val="FFCD6B"/>
                </a:solidFill>
                <a:effectLst/>
                <a:uLnTx/>
                <a:uFillTx/>
                <a:latin typeface="Arial Narrow" panose="020B0606020202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2000" b="0" i="1" u="none" strike="noStrike" kern="1200" cap="none" spc="0" normalizeH="0" baseline="0" noProof="0" dirty="0">
              <a:ln>
                <a:noFill/>
              </a:ln>
              <a:solidFill>
                <a:srgbClr val="FFCD6B"/>
              </a:solidFill>
              <a:effectLst/>
              <a:uLnTx/>
              <a:uFillTx/>
              <a:latin typeface="Arial Narrow" panose="020B0606020202030204" pitchFamily="34" charset="0"/>
              <a:ea typeface="+mn-ea"/>
              <a:cs typeface="+mn-cs"/>
            </a:endParaRPr>
          </a:p>
        </p:txBody>
      </p:sp>
      <p:sp>
        <p:nvSpPr>
          <p:cNvPr id="6" name="Subtitle 5">
            <a:extLst>
              <a:ext uri="{FF2B5EF4-FFF2-40B4-BE49-F238E27FC236}">
                <a16:creationId xmlns:a16="http://schemas.microsoft.com/office/drawing/2014/main" id="{C8E39912-2681-4331-9CE5-6A60C34A9E2E}"/>
              </a:ext>
            </a:extLst>
          </p:cNvPr>
          <p:cNvSpPr>
            <a:spLocks noGrp="1"/>
          </p:cNvSpPr>
          <p:nvPr>
            <p:ph type="subTitle" idx="13"/>
          </p:nvPr>
        </p:nvSpPr>
        <p:spPr/>
        <p:txBody>
          <a:bodyPr/>
          <a:lstStyle/>
          <a:p>
            <a:r>
              <a:rPr lang="en-US" dirty="0"/>
              <a:t> </a:t>
            </a:r>
          </a:p>
        </p:txBody>
      </p:sp>
    </p:spTree>
    <p:extLst>
      <p:ext uri="{BB962C8B-B14F-4D97-AF65-F5344CB8AC3E}">
        <p14:creationId xmlns:p14="http://schemas.microsoft.com/office/powerpoint/2010/main" val="30998146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B6964-966F-42C4-9FCE-884D625C964E}"/>
              </a:ext>
            </a:extLst>
          </p:cNvPr>
          <p:cNvSpPr>
            <a:spLocks noGrp="1"/>
          </p:cNvSpPr>
          <p:nvPr>
            <p:ph type="title"/>
          </p:nvPr>
        </p:nvSpPr>
        <p:spPr/>
        <p:txBody>
          <a:bodyPr/>
          <a:lstStyle/>
          <a:p>
            <a:r>
              <a:rPr lang="en-US" dirty="0"/>
              <a:t>Complete Your FAFSA	</a:t>
            </a:r>
          </a:p>
        </p:txBody>
      </p:sp>
      <p:sp>
        <p:nvSpPr>
          <p:cNvPr id="3" name="Content Placeholder 2">
            <a:extLst>
              <a:ext uri="{FF2B5EF4-FFF2-40B4-BE49-F238E27FC236}">
                <a16:creationId xmlns:a16="http://schemas.microsoft.com/office/drawing/2014/main" id="{32B25A2D-42EB-41CA-BEF7-4F8B8D3BC13F}"/>
              </a:ext>
            </a:extLst>
          </p:cNvPr>
          <p:cNvSpPr>
            <a:spLocks noGrp="1"/>
          </p:cNvSpPr>
          <p:nvPr>
            <p:ph idx="1"/>
          </p:nvPr>
        </p:nvSpPr>
        <p:spPr>
          <a:xfrm>
            <a:off x="6401157" y="791480"/>
            <a:ext cx="5277855" cy="5701395"/>
          </a:xfrm>
        </p:spPr>
        <p:txBody>
          <a:bodyPr>
            <a:normAutofit lnSpcReduction="10000"/>
          </a:bodyPr>
          <a:lstStyle/>
          <a:p>
            <a:pPr>
              <a:lnSpc>
                <a:spcPct val="108000"/>
              </a:lnSpc>
              <a:spcAft>
                <a:spcPts val="600"/>
              </a:spcAft>
            </a:pPr>
            <a:r>
              <a:rPr lang="en-US" sz="2200" dirty="0">
                <a:latin typeface="Arial Narrow" panose="020B0606020202030204" pitchFamily="34" charset="0"/>
              </a:rPr>
              <a:t>Assets that must be reported on the FAFSA include:</a:t>
            </a:r>
          </a:p>
          <a:p>
            <a:pPr marL="342900" indent="-342900">
              <a:lnSpc>
                <a:spcPct val="108000"/>
              </a:lnSpc>
              <a:spcAft>
                <a:spcPts val="600"/>
              </a:spcAft>
              <a:buFont typeface="Arial" panose="020B0604020202020204" pitchFamily="34" charset="0"/>
              <a:buChar char="•"/>
            </a:pPr>
            <a:r>
              <a:rPr lang="en-US" sz="2200" dirty="0">
                <a:latin typeface="Arial Narrow" panose="020B0606020202030204" pitchFamily="34" charset="0"/>
              </a:rPr>
              <a:t>Money in cash, savings, and checking accounts</a:t>
            </a:r>
          </a:p>
          <a:p>
            <a:pPr marL="342900" indent="-342900">
              <a:lnSpc>
                <a:spcPct val="108000"/>
              </a:lnSpc>
              <a:spcAft>
                <a:spcPts val="600"/>
              </a:spcAft>
              <a:buFont typeface="Arial" panose="020B0604020202020204" pitchFamily="34" charset="0"/>
              <a:buChar char="•"/>
            </a:pPr>
            <a:r>
              <a:rPr lang="en-US" sz="2200" dirty="0">
                <a:latin typeface="Arial Narrow" panose="020B0606020202030204" pitchFamily="34" charset="0"/>
              </a:rPr>
              <a:t>Business value</a:t>
            </a:r>
          </a:p>
          <a:p>
            <a:pPr marL="342900" indent="-342900">
              <a:lnSpc>
                <a:spcPct val="108000"/>
              </a:lnSpc>
              <a:spcAft>
                <a:spcPts val="600"/>
              </a:spcAft>
              <a:buFont typeface="Arial" panose="020B0604020202020204" pitchFamily="34" charset="0"/>
              <a:buChar char="•"/>
            </a:pPr>
            <a:r>
              <a:rPr lang="en-US" sz="2200" dirty="0">
                <a:latin typeface="Arial Narrow" panose="020B0606020202030204" pitchFamily="34" charset="0"/>
              </a:rPr>
              <a:t>Investment farm value</a:t>
            </a:r>
          </a:p>
          <a:p>
            <a:pPr marL="342900" indent="-342900">
              <a:lnSpc>
                <a:spcPct val="108000"/>
              </a:lnSpc>
              <a:spcAft>
                <a:spcPts val="600"/>
              </a:spcAft>
              <a:buFont typeface="Arial" panose="020B0604020202020204" pitchFamily="34" charset="0"/>
              <a:buChar char="•"/>
            </a:pPr>
            <a:r>
              <a:rPr lang="en-US" sz="2200" dirty="0">
                <a:latin typeface="Arial Narrow" panose="020B0606020202030204" pitchFamily="34" charset="0"/>
              </a:rPr>
              <a:t>Real estate (other than the home in which you live)</a:t>
            </a:r>
          </a:p>
          <a:p>
            <a:pPr marL="342900" indent="-342900">
              <a:lnSpc>
                <a:spcPct val="108000"/>
              </a:lnSpc>
              <a:spcAft>
                <a:spcPts val="600"/>
              </a:spcAft>
              <a:buFont typeface="Arial" panose="020B0604020202020204" pitchFamily="34" charset="0"/>
              <a:buChar char="•"/>
            </a:pPr>
            <a:r>
              <a:rPr lang="en-US" sz="2200" dirty="0">
                <a:latin typeface="Arial Narrow" panose="020B0606020202030204" pitchFamily="34" charset="0"/>
              </a:rPr>
              <a:t>Uniform Gifts to Minors Act (UGMA) and Uniform Transfer to Minors Act (UTMA) accounts for which you are the owner</a:t>
            </a:r>
          </a:p>
          <a:p>
            <a:pPr marL="342900" indent="-342900">
              <a:lnSpc>
                <a:spcPct val="108000"/>
              </a:lnSpc>
              <a:spcAft>
                <a:spcPts val="600"/>
              </a:spcAft>
              <a:buFont typeface="Arial" panose="020B0604020202020204" pitchFamily="34" charset="0"/>
              <a:buChar char="•"/>
            </a:pPr>
            <a:r>
              <a:rPr lang="en-US" sz="2200" dirty="0">
                <a:latin typeface="Arial Narrow" panose="020B0606020202030204" pitchFamily="34" charset="0"/>
              </a:rPr>
              <a:t>Stocks, bonds, certificates of deposit, etc.</a:t>
            </a:r>
          </a:p>
          <a:p>
            <a:pPr marL="342900" indent="-342900">
              <a:lnSpc>
                <a:spcPct val="108000"/>
              </a:lnSpc>
              <a:spcAft>
                <a:spcPts val="600"/>
              </a:spcAft>
              <a:buFont typeface="Arial" panose="020B0604020202020204" pitchFamily="34" charset="0"/>
              <a:buChar char="•"/>
            </a:pPr>
            <a:r>
              <a:rPr lang="en-US" sz="2200" dirty="0">
                <a:latin typeface="Arial Narrow" panose="020B0606020202030204" pitchFamily="34" charset="0"/>
              </a:rPr>
              <a:t>Child support received</a:t>
            </a:r>
          </a:p>
          <a:p>
            <a:endParaRPr lang="en-US" sz="2000" b="1" dirty="0"/>
          </a:p>
          <a:p>
            <a:endParaRPr lang="en-US" sz="2000" b="1" dirty="0"/>
          </a:p>
        </p:txBody>
      </p:sp>
      <p:sp>
        <p:nvSpPr>
          <p:cNvPr id="4" name="Footer Placeholder 3">
            <a:extLst>
              <a:ext uri="{FF2B5EF4-FFF2-40B4-BE49-F238E27FC236}">
                <a16:creationId xmlns:a16="http://schemas.microsoft.com/office/drawing/2014/main" id="{68A871E4-AEFA-4B85-897E-8829FD64DDDB}"/>
              </a:ext>
            </a:extLst>
          </p:cNvPr>
          <p:cNvSpPr>
            <a:spLocks noGrp="1"/>
          </p:cNvSpPr>
          <p:nvPr>
            <p:ph type="ftr" sz="quarter" idx="11"/>
          </p:nvPr>
        </p:nvSpPr>
        <p:spPr/>
        <p:txBody>
          <a:bodyPr/>
          <a:lstStyle/>
          <a:p>
            <a:r>
              <a:rPr lang="en-US" sz="2400" dirty="0">
                <a:latin typeface="Arial Narrow" panose="020B0606020202030204" pitchFamily="34" charset="0"/>
              </a:rPr>
              <a:t>Tell Me About the FAFSA</a:t>
            </a:r>
          </a:p>
        </p:txBody>
      </p:sp>
      <p:sp>
        <p:nvSpPr>
          <p:cNvPr id="5" name="Slide Number Placeholder 4">
            <a:extLst>
              <a:ext uri="{FF2B5EF4-FFF2-40B4-BE49-F238E27FC236}">
                <a16:creationId xmlns:a16="http://schemas.microsoft.com/office/drawing/2014/main" id="{5A3897FE-9BA8-4C03-A5FF-79EF31E5765E}"/>
              </a:ext>
            </a:extLst>
          </p:cNvPr>
          <p:cNvSpPr>
            <a:spLocks noGrp="1"/>
          </p:cNvSpPr>
          <p:nvPr>
            <p:ph type="sldNum" sz="quarter" idx="12"/>
          </p:nvPr>
        </p:nvSpPr>
        <p:spPr>
          <a:xfrm>
            <a:off x="8935812" y="6492875"/>
            <a:ext cx="2743200" cy="365125"/>
          </a:xfrm>
        </p:spPr>
        <p:txBody>
          <a:bodyPr/>
          <a:lstStyle/>
          <a:p>
            <a:fld id="{95CBEC59-7FF9-4688-98DF-89832A0C9025}" type="slidenum">
              <a:rPr lang="en-US" sz="2000" smtClean="0">
                <a:latin typeface="Arial Narrow" panose="020B0606020202030204" pitchFamily="34" charset="0"/>
              </a:rPr>
              <a:t>50</a:t>
            </a:fld>
            <a:endParaRPr lang="en-US" sz="2000" dirty="0">
              <a:latin typeface="Arial Narrow" panose="020B0606020202030204" pitchFamily="34" charset="0"/>
            </a:endParaRPr>
          </a:p>
        </p:txBody>
      </p:sp>
      <p:sp>
        <p:nvSpPr>
          <p:cNvPr id="6" name="Subtitle 5">
            <a:extLst>
              <a:ext uri="{FF2B5EF4-FFF2-40B4-BE49-F238E27FC236}">
                <a16:creationId xmlns:a16="http://schemas.microsoft.com/office/drawing/2014/main" id="{43414907-0BAC-4FCE-9D3A-D953EA675B9A}"/>
              </a:ext>
            </a:extLst>
          </p:cNvPr>
          <p:cNvSpPr>
            <a:spLocks noGrp="1"/>
          </p:cNvSpPr>
          <p:nvPr>
            <p:ph type="subTitle" idx="13"/>
          </p:nvPr>
        </p:nvSpPr>
        <p:spPr/>
        <p:txBody>
          <a:bodyPr>
            <a:normAutofit/>
          </a:bodyPr>
          <a:lstStyle/>
          <a:p>
            <a:r>
              <a:rPr lang="en-US" sz="2400" dirty="0">
                <a:latin typeface="Arial Narrow" panose="020B0606020202030204" pitchFamily="34" charset="0"/>
              </a:rPr>
              <a:t>Your Financial Information</a:t>
            </a:r>
          </a:p>
        </p:txBody>
      </p:sp>
    </p:spTree>
    <p:extLst>
      <p:ext uri="{BB962C8B-B14F-4D97-AF65-F5344CB8AC3E}">
        <p14:creationId xmlns:p14="http://schemas.microsoft.com/office/powerpoint/2010/main" val="31427450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FA173-4917-43E5-B91C-3914C1A8D225}"/>
              </a:ext>
            </a:extLst>
          </p:cNvPr>
          <p:cNvSpPr>
            <a:spLocks noGrp="1"/>
          </p:cNvSpPr>
          <p:nvPr>
            <p:ph type="ctrTitle"/>
          </p:nvPr>
        </p:nvSpPr>
        <p:spPr>
          <a:xfrm>
            <a:off x="1692439" y="5648733"/>
            <a:ext cx="8807116" cy="1571359"/>
          </a:xfrm>
        </p:spPr>
        <p:txBody>
          <a:bodyPr>
            <a:noAutofit/>
          </a:bodyPr>
          <a:lstStyle/>
          <a:p>
            <a:r>
              <a:rPr lang="en-US" dirty="0"/>
              <a:t>Tell Me About the FAFSA</a:t>
            </a:r>
            <a:br>
              <a:rPr lang="en-US" sz="5500" dirty="0"/>
            </a:br>
            <a:r>
              <a:rPr lang="en-US" sz="2600" dirty="0">
                <a:solidFill>
                  <a:schemeClr val="tx2"/>
                </a:solidFill>
                <a:latin typeface="Arial Narrow" panose="020B0606020202030204" pitchFamily="34" charset="0"/>
              </a:rPr>
              <a:t>Answers to FAQs Regarding Federal Financial Aid for College</a:t>
            </a:r>
            <a:br>
              <a:rPr lang="en-US" sz="6000" dirty="0">
                <a:solidFill>
                  <a:schemeClr val="tx2"/>
                </a:solidFill>
                <a:latin typeface="Arial Narrow" panose="020B0606020202030204" pitchFamily="34" charset="0"/>
              </a:rPr>
            </a:br>
            <a:br>
              <a:rPr lang="en-US" sz="5500" dirty="0"/>
            </a:br>
            <a:endParaRPr lang="en-US" sz="5500" dirty="0"/>
          </a:p>
        </p:txBody>
      </p:sp>
      <p:sp>
        <p:nvSpPr>
          <p:cNvPr id="3" name="Subtitle 2">
            <a:extLst>
              <a:ext uri="{FF2B5EF4-FFF2-40B4-BE49-F238E27FC236}">
                <a16:creationId xmlns:a16="http://schemas.microsoft.com/office/drawing/2014/main" id="{D099D82B-F86A-4C04-9207-B25F53939FB6}"/>
              </a:ext>
            </a:extLst>
          </p:cNvPr>
          <p:cNvSpPr>
            <a:spLocks noGrp="1"/>
          </p:cNvSpPr>
          <p:nvPr>
            <p:ph type="body" sz="quarter" idx="14"/>
          </p:nvPr>
        </p:nvSpPr>
        <p:spPr/>
        <p:txBody>
          <a:bodyPr>
            <a:normAutofit fontScale="40000" lnSpcReduction="20000"/>
          </a:bodyPr>
          <a:lstStyle/>
          <a:p>
            <a:r>
              <a:rPr lang="en-US" dirty="0">
                <a:latin typeface="Arial Narrow" panose="020B0606020202030204" pitchFamily="34" charset="0"/>
              </a:rPr>
              <a:t>Answers to FAQs Regarding Federal Financial Aid for College</a:t>
            </a:r>
          </a:p>
        </p:txBody>
      </p:sp>
      <p:sp>
        <p:nvSpPr>
          <p:cNvPr id="7" name="Text Placeholder 3">
            <a:extLst>
              <a:ext uri="{FF2B5EF4-FFF2-40B4-BE49-F238E27FC236}">
                <a16:creationId xmlns:a16="http://schemas.microsoft.com/office/drawing/2014/main" id="{0BF85313-0E37-4D02-BA6E-2E74F13FAEA2}"/>
              </a:ext>
            </a:extLst>
          </p:cNvPr>
          <p:cNvSpPr txBox="1">
            <a:spLocks/>
          </p:cNvSpPr>
          <p:nvPr/>
        </p:nvSpPr>
        <p:spPr>
          <a:xfrm>
            <a:off x="-1083507" y="6351448"/>
            <a:ext cx="2414765" cy="1013103"/>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lang="en-US" sz="3000" b="1" i="0" kern="1200" dirty="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200" b="0" dirty="0">
                <a:solidFill>
                  <a:schemeClr val="bg1"/>
                </a:solidFill>
                <a:latin typeface="Arial Narrow" panose="020B0606020202030204" pitchFamily="34" charset="0"/>
              </a:rPr>
              <a:t>                2024-2025 </a:t>
            </a:r>
          </a:p>
        </p:txBody>
      </p:sp>
      <p:sp>
        <p:nvSpPr>
          <p:cNvPr id="11" name="Subtitle 2">
            <a:extLst>
              <a:ext uri="{FF2B5EF4-FFF2-40B4-BE49-F238E27FC236}">
                <a16:creationId xmlns:a16="http://schemas.microsoft.com/office/drawing/2014/main" id="{A39B4627-0F6D-4547-ADB6-CD203143F046}"/>
              </a:ext>
            </a:extLst>
          </p:cNvPr>
          <p:cNvSpPr txBox="1">
            <a:spLocks/>
          </p:cNvSpPr>
          <p:nvPr/>
        </p:nvSpPr>
        <p:spPr>
          <a:xfrm>
            <a:off x="1692439" y="6204777"/>
            <a:ext cx="10315783" cy="130644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solidFill>
                  <a:schemeClr val="tx2"/>
                </a:solidFill>
                <a:latin typeface="Arial Narrow" panose="020B0606020202030204" pitchFamily="34" charset="0"/>
              </a:rPr>
              <a:t>Learning Module 4: Summary, Sign and Submit</a:t>
            </a:r>
          </a:p>
        </p:txBody>
      </p:sp>
      <p:sp>
        <p:nvSpPr>
          <p:cNvPr id="12" name="Rectangle 11">
            <a:extLst>
              <a:ext uri="{FF2B5EF4-FFF2-40B4-BE49-F238E27FC236}">
                <a16:creationId xmlns:a16="http://schemas.microsoft.com/office/drawing/2014/main" id="{73024784-DC3B-46B4-8B0F-0C236CA8EC50}"/>
              </a:ext>
            </a:extLst>
          </p:cNvPr>
          <p:cNvSpPr/>
          <p:nvPr/>
        </p:nvSpPr>
        <p:spPr>
          <a:xfrm>
            <a:off x="1890775" y="6027946"/>
            <a:ext cx="914400" cy="27432"/>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591617F5-0E19-4913-889D-0FDD8B4A891F}"/>
              </a:ext>
            </a:extLst>
          </p:cNvPr>
          <p:cNvPicPr>
            <a:picLocks noChangeAspect="1"/>
          </p:cNvPicPr>
          <p:nvPr/>
        </p:nvPicPr>
        <p:blipFill>
          <a:blip r:embed="rId2"/>
          <a:stretch>
            <a:fillRect/>
          </a:stretch>
        </p:blipFill>
        <p:spPr>
          <a:xfrm>
            <a:off x="11579968" y="6250177"/>
            <a:ext cx="181053" cy="607823"/>
          </a:xfrm>
          <a:prstGeom prst="rect">
            <a:avLst/>
          </a:prstGeom>
        </p:spPr>
      </p:pic>
      <p:pic>
        <p:nvPicPr>
          <p:cNvPr id="14" name="Picture 13">
            <a:extLst>
              <a:ext uri="{FF2B5EF4-FFF2-40B4-BE49-F238E27FC236}">
                <a16:creationId xmlns:a16="http://schemas.microsoft.com/office/drawing/2014/main" id="{23CA878F-0D8F-4234-B940-20C63F06973B}"/>
              </a:ext>
            </a:extLst>
          </p:cNvPr>
          <p:cNvPicPr>
            <a:picLocks noChangeAspect="1"/>
          </p:cNvPicPr>
          <p:nvPr/>
        </p:nvPicPr>
        <p:blipFill>
          <a:blip r:embed="rId3"/>
          <a:stretch>
            <a:fillRect/>
          </a:stretch>
        </p:blipFill>
        <p:spPr>
          <a:xfrm>
            <a:off x="-3" y="0"/>
            <a:ext cx="12192000" cy="4330718"/>
          </a:xfrm>
          <a:prstGeom prst="rect">
            <a:avLst/>
          </a:prstGeom>
        </p:spPr>
      </p:pic>
      <p:pic>
        <p:nvPicPr>
          <p:cNvPr id="16" name="Picture 2" descr="E:\Communications\Logos\UCanGo2\UCG2._white_outline.gif">
            <a:extLst>
              <a:ext uri="{FF2B5EF4-FFF2-40B4-BE49-F238E27FC236}">
                <a16:creationId xmlns:a16="http://schemas.microsoft.com/office/drawing/2014/main" id="{D7B4B3DD-094A-4A05-9C66-355219D1FD7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2825"/>
            <a:ext cx="3781551" cy="118872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74315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BE1C3-F137-411D-BA21-56680E9116F0}"/>
              </a:ext>
            </a:extLst>
          </p:cNvPr>
          <p:cNvSpPr>
            <a:spLocks noGrp="1"/>
          </p:cNvSpPr>
          <p:nvPr>
            <p:ph type="title"/>
          </p:nvPr>
        </p:nvSpPr>
        <p:spPr/>
        <p:txBody>
          <a:bodyPr/>
          <a:lstStyle/>
          <a:p>
            <a:r>
              <a:rPr lang="en-US" dirty="0"/>
              <a:t>Summary, Sign and Submit</a:t>
            </a:r>
          </a:p>
        </p:txBody>
      </p:sp>
      <p:sp>
        <p:nvSpPr>
          <p:cNvPr id="3" name="Content Placeholder 2">
            <a:extLst>
              <a:ext uri="{FF2B5EF4-FFF2-40B4-BE49-F238E27FC236}">
                <a16:creationId xmlns:a16="http://schemas.microsoft.com/office/drawing/2014/main" id="{EC566B17-7B86-4889-B4BF-820EDC701A0E}"/>
              </a:ext>
            </a:extLst>
          </p:cNvPr>
          <p:cNvSpPr>
            <a:spLocks noGrp="1"/>
          </p:cNvSpPr>
          <p:nvPr>
            <p:ph idx="1"/>
          </p:nvPr>
        </p:nvSpPr>
        <p:spPr>
          <a:xfrm>
            <a:off x="6409319" y="1019896"/>
            <a:ext cx="5268331" cy="5350204"/>
          </a:xfrm>
        </p:spPr>
        <p:txBody>
          <a:bodyPr>
            <a:normAutofit/>
          </a:bodyPr>
          <a:lstStyle/>
          <a:p>
            <a:pPr>
              <a:lnSpc>
                <a:spcPct val="108000"/>
              </a:lnSpc>
              <a:spcAft>
                <a:spcPts val="600"/>
              </a:spcAft>
            </a:pPr>
            <a:r>
              <a:rPr lang="en-US" sz="2000" dirty="0">
                <a:latin typeface="Arial Narrow" panose="020B0606020202030204" pitchFamily="34" charset="0"/>
              </a:rPr>
              <a:t>You’re almost there!</a:t>
            </a:r>
          </a:p>
          <a:p>
            <a:pPr marL="342900" indent="-342900">
              <a:lnSpc>
                <a:spcPct val="108000"/>
              </a:lnSpc>
              <a:spcAft>
                <a:spcPts val="600"/>
              </a:spcAft>
              <a:buFont typeface="Arial" panose="020B0604020202020204" pitchFamily="34" charset="0"/>
              <a:buChar char="•"/>
            </a:pPr>
            <a:r>
              <a:rPr lang="en-US" sz="2000" dirty="0">
                <a:latin typeface="Arial Narrow" panose="020B0606020202030204" pitchFamily="34" charset="0"/>
              </a:rPr>
              <a:t>Once all your data has been entered, you’ll be taken to the Summary page</a:t>
            </a:r>
          </a:p>
          <a:p>
            <a:pPr marL="342900" indent="-342900">
              <a:lnSpc>
                <a:spcPct val="108000"/>
              </a:lnSpc>
              <a:spcAft>
                <a:spcPts val="600"/>
              </a:spcAft>
              <a:buFont typeface="Arial" panose="020B0604020202020204" pitchFamily="34" charset="0"/>
              <a:buChar char="•"/>
            </a:pPr>
            <a:r>
              <a:rPr lang="en-US" sz="2000" dirty="0">
                <a:latin typeface="Arial Narrow" panose="020B0606020202030204" pitchFamily="34" charset="0"/>
              </a:rPr>
              <a:t>In this section you’ll be allowed to review all the answers you’ve provided on the FAFSA. Please make sure everything looks accurate before you move on.</a:t>
            </a:r>
          </a:p>
          <a:p>
            <a:pPr marL="342900" indent="-342900">
              <a:lnSpc>
                <a:spcPct val="108000"/>
              </a:lnSpc>
              <a:spcAft>
                <a:spcPts val="600"/>
              </a:spcAft>
              <a:buFont typeface="Arial" panose="020B0604020202020204" pitchFamily="34" charset="0"/>
              <a:buChar char="•"/>
            </a:pPr>
            <a:r>
              <a:rPr lang="en-US" sz="2000" dirty="0">
                <a:latin typeface="Arial Narrow" panose="020B0606020202030204" pitchFamily="34" charset="0"/>
              </a:rPr>
              <a:t>Because you logged in to the FAFSA with your FSA ID, the FAFSA will most likely state that you have already signed using your ID</a:t>
            </a:r>
          </a:p>
          <a:p>
            <a:pPr marL="342900" indent="-342900">
              <a:lnSpc>
                <a:spcPct val="108000"/>
              </a:lnSpc>
              <a:spcAft>
                <a:spcPts val="600"/>
              </a:spcAft>
              <a:buFont typeface="Arial" panose="020B0604020202020204" pitchFamily="34" charset="0"/>
              <a:buChar char="•"/>
            </a:pPr>
            <a:r>
              <a:rPr lang="en-US" sz="2000" dirty="0">
                <a:latin typeface="Arial Narrow" panose="020B0606020202030204" pitchFamily="34" charset="0"/>
              </a:rPr>
              <a:t>If your parent hasn’t completed their portion of the FAFSA, you will be unable to submit the form. </a:t>
            </a:r>
          </a:p>
        </p:txBody>
      </p:sp>
      <p:sp>
        <p:nvSpPr>
          <p:cNvPr id="4" name="Footer Placeholder 3">
            <a:extLst>
              <a:ext uri="{FF2B5EF4-FFF2-40B4-BE49-F238E27FC236}">
                <a16:creationId xmlns:a16="http://schemas.microsoft.com/office/drawing/2014/main" id="{BC314F1C-8FD0-42CC-B9DD-6A1873D5FD69}"/>
              </a:ext>
            </a:extLst>
          </p:cNvPr>
          <p:cNvSpPr>
            <a:spLocks noGrp="1"/>
          </p:cNvSpPr>
          <p:nvPr>
            <p:ph type="ftr" sz="quarter" idx="11"/>
          </p:nvPr>
        </p:nvSpPr>
        <p:spPr/>
        <p:txBody>
          <a:bodyPr/>
          <a:lstStyle/>
          <a:p>
            <a:r>
              <a:rPr lang="en-US" sz="2400" dirty="0">
                <a:latin typeface="Arial Narrow" panose="020B0606020202030204" pitchFamily="34" charset="0"/>
              </a:rPr>
              <a:t>Tell Me About the FAFSA</a:t>
            </a:r>
          </a:p>
        </p:txBody>
      </p:sp>
      <p:sp>
        <p:nvSpPr>
          <p:cNvPr id="5" name="Slide Number Placeholder 4">
            <a:extLst>
              <a:ext uri="{FF2B5EF4-FFF2-40B4-BE49-F238E27FC236}">
                <a16:creationId xmlns:a16="http://schemas.microsoft.com/office/drawing/2014/main" id="{B9FECC84-52F9-4B68-8410-F9A2868B1883}"/>
              </a:ext>
            </a:extLst>
          </p:cNvPr>
          <p:cNvSpPr>
            <a:spLocks noGrp="1"/>
          </p:cNvSpPr>
          <p:nvPr>
            <p:ph type="sldNum" sz="quarter" idx="12"/>
          </p:nvPr>
        </p:nvSpPr>
        <p:spPr>
          <a:xfrm>
            <a:off x="8833926" y="6492875"/>
            <a:ext cx="2843723" cy="365125"/>
          </a:xfrm>
        </p:spPr>
        <p:txBody>
          <a:bodyPr/>
          <a:lstStyle/>
          <a:p>
            <a:fld id="{95CBEC59-7FF9-4688-98DF-89832A0C9025}" type="slidenum">
              <a:rPr lang="en-US" sz="2000" smtClean="0">
                <a:latin typeface="Arial Narrow" panose="020B0606020202030204" pitchFamily="34" charset="0"/>
              </a:rPr>
              <a:t>52</a:t>
            </a:fld>
            <a:endParaRPr lang="en-US" sz="2000" dirty="0">
              <a:latin typeface="Arial Narrow" panose="020B0606020202030204" pitchFamily="34" charset="0"/>
            </a:endParaRPr>
          </a:p>
        </p:txBody>
      </p:sp>
      <p:sp>
        <p:nvSpPr>
          <p:cNvPr id="6" name="Subtitle 5">
            <a:extLst>
              <a:ext uri="{FF2B5EF4-FFF2-40B4-BE49-F238E27FC236}">
                <a16:creationId xmlns:a16="http://schemas.microsoft.com/office/drawing/2014/main" id="{4DC26CCD-9E23-4967-8803-E0D8BB0AF295}"/>
              </a:ext>
            </a:extLst>
          </p:cNvPr>
          <p:cNvSpPr>
            <a:spLocks noGrp="1"/>
          </p:cNvSpPr>
          <p:nvPr>
            <p:ph type="subTitle" idx="13"/>
          </p:nvPr>
        </p:nvSpPr>
        <p:spPr>
          <a:xfrm>
            <a:off x="1527519" y="3279799"/>
            <a:ext cx="4143555" cy="844526"/>
          </a:xfrm>
        </p:spPr>
        <p:txBody>
          <a:bodyPr>
            <a:noAutofit/>
          </a:bodyPr>
          <a:lstStyle/>
          <a:p>
            <a:r>
              <a:rPr lang="en-US" sz="2400" dirty="0">
                <a:latin typeface="Arial Narrow" panose="020B0606020202030204" pitchFamily="34" charset="0"/>
              </a:rPr>
              <a:t>Review,</a:t>
            </a:r>
          </a:p>
          <a:p>
            <a:r>
              <a:rPr lang="en-US" sz="2400" dirty="0">
                <a:latin typeface="Arial Narrow" panose="020B0606020202030204" pitchFamily="34" charset="0"/>
              </a:rPr>
              <a:t>Student  and Parent Signatures,</a:t>
            </a:r>
          </a:p>
          <a:p>
            <a:r>
              <a:rPr lang="en-US" sz="2400" dirty="0">
                <a:latin typeface="Arial Narrow" panose="020B0606020202030204" pitchFamily="34" charset="0"/>
              </a:rPr>
              <a:t>Submit</a:t>
            </a:r>
          </a:p>
        </p:txBody>
      </p:sp>
    </p:spTree>
    <p:extLst>
      <p:ext uri="{BB962C8B-B14F-4D97-AF65-F5344CB8AC3E}">
        <p14:creationId xmlns:p14="http://schemas.microsoft.com/office/powerpoint/2010/main" val="29442130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206BD-5A9A-42B2-9EB3-FE28A6CDB243}"/>
              </a:ext>
            </a:extLst>
          </p:cNvPr>
          <p:cNvSpPr>
            <a:spLocks noGrp="1"/>
          </p:cNvSpPr>
          <p:nvPr>
            <p:ph type="title"/>
          </p:nvPr>
        </p:nvSpPr>
        <p:spPr/>
        <p:txBody>
          <a:bodyPr/>
          <a:lstStyle/>
          <a:p>
            <a:r>
              <a:rPr lang="en-US" dirty="0"/>
              <a:t>Summary, Sign and Submit</a:t>
            </a:r>
          </a:p>
        </p:txBody>
      </p:sp>
      <p:sp>
        <p:nvSpPr>
          <p:cNvPr id="3" name="Content Placeholder 2">
            <a:extLst>
              <a:ext uri="{FF2B5EF4-FFF2-40B4-BE49-F238E27FC236}">
                <a16:creationId xmlns:a16="http://schemas.microsoft.com/office/drawing/2014/main" id="{7EE824A7-6DB9-4796-A926-51F108742482}"/>
              </a:ext>
            </a:extLst>
          </p:cNvPr>
          <p:cNvSpPr>
            <a:spLocks noGrp="1"/>
          </p:cNvSpPr>
          <p:nvPr>
            <p:ph idx="1"/>
          </p:nvPr>
        </p:nvSpPr>
        <p:spPr>
          <a:xfrm>
            <a:off x="6380927" y="1216760"/>
            <a:ext cx="5070997" cy="4424480"/>
          </a:xfrm>
        </p:spPr>
        <p:txBody>
          <a:bodyPr>
            <a:normAutofit/>
          </a:bodyPr>
          <a:lstStyle/>
          <a:p>
            <a:pPr>
              <a:lnSpc>
                <a:spcPct val="108000"/>
              </a:lnSpc>
              <a:spcAft>
                <a:spcPts val="600"/>
              </a:spcAft>
            </a:pPr>
            <a:r>
              <a:rPr lang="en-US" sz="2000" dirty="0">
                <a:latin typeface="Arial Narrow" panose="020B0606020202030204" pitchFamily="34" charset="0"/>
              </a:rPr>
              <a:t>Your parent(s) will use their FSA ID to sign the FAFSA electronically. </a:t>
            </a:r>
          </a:p>
          <a:p>
            <a:pPr>
              <a:lnSpc>
                <a:spcPct val="108000"/>
              </a:lnSpc>
              <a:spcAft>
                <a:spcPts val="600"/>
              </a:spcAft>
            </a:pPr>
            <a:r>
              <a:rPr lang="en-US" sz="2000" dirty="0">
                <a:latin typeface="Arial Narrow" panose="020B0606020202030204" pitchFamily="34" charset="0"/>
              </a:rPr>
              <a:t>If they have completed their portion of the FAFSA last, they will be able to submit the form.</a:t>
            </a:r>
          </a:p>
          <a:p>
            <a:pPr>
              <a:lnSpc>
                <a:spcPct val="108000"/>
              </a:lnSpc>
              <a:spcAft>
                <a:spcPts val="600"/>
              </a:spcAft>
            </a:pPr>
            <a:r>
              <a:rPr lang="en-US" sz="2000" dirty="0">
                <a:latin typeface="Arial Narrow" panose="020B0606020202030204" pitchFamily="34" charset="0"/>
              </a:rPr>
              <a:t>If the parent completed their portion of the FAFSA first, the student will be able to submit the form once their section has been finished.</a:t>
            </a:r>
          </a:p>
        </p:txBody>
      </p:sp>
      <p:sp>
        <p:nvSpPr>
          <p:cNvPr id="4" name="Footer Placeholder 3">
            <a:extLst>
              <a:ext uri="{FF2B5EF4-FFF2-40B4-BE49-F238E27FC236}">
                <a16:creationId xmlns:a16="http://schemas.microsoft.com/office/drawing/2014/main" id="{B076DC6F-6590-4E56-8C44-4D4C7CA8E92C}"/>
              </a:ext>
            </a:extLst>
          </p:cNvPr>
          <p:cNvSpPr>
            <a:spLocks noGrp="1"/>
          </p:cNvSpPr>
          <p:nvPr>
            <p:ph type="ftr" sz="quarter" idx="11"/>
          </p:nvPr>
        </p:nvSpPr>
        <p:spPr/>
        <p:txBody>
          <a:bodyPr/>
          <a:lstStyle/>
          <a:p>
            <a:r>
              <a:rPr lang="en-US" sz="2400" dirty="0">
                <a:latin typeface="Arial Narrow" panose="020B0606020202030204" pitchFamily="34" charset="0"/>
              </a:rPr>
              <a:t>Tell Me About the FAFSA</a:t>
            </a:r>
          </a:p>
        </p:txBody>
      </p:sp>
      <p:sp>
        <p:nvSpPr>
          <p:cNvPr id="5" name="Slide Number Placeholder 4">
            <a:extLst>
              <a:ext uri="{FF2B5EF4-FFF2-40B4-BE49-F238E27FC236}">
                <a16:creationId xmlns:a16="http://schemas.microsoft.com/office/drawing/2014/main" id="{D14D58D2-2292-45A6-8306-CB77A94B53D7}"/>
              </a:ext>
            </a:extLst>
          </p:cNvPr>
          <p:cNvSpPr>
            <a:spLocks noGrp="1"/>
          </p:cNvSpPr>
          <p:nvPr>
            <p:ph type="sldNum" sz="quarter" idx="12"/>
          </p:nvPr>
        </p:nvSpPr>
        <p:spPr>
          <a:xfrm>
            <a:off x="8916426" y="6492875"/>
            <a:ext cx="2743200" cy="365125"/>
          </a:xfrm>
        </p:spPr>
        <p:txBody>
          <a:bodyPr/>
          <a:lstStyle/>
          <a:p>
            <a:fld id="{95CBEC59-7FF9-4688-98DF-89832A0C9025}" type="slidenum">
              <a:rPr lang="en-US" sz="2000" smtClean="0">
                <a:latin typeface="Arial Narrow" panose="020B0606020202030204" pitchFamily="34" charset="0"/>
              </a:rPr>
              <a:t>53</a:t>
            </a:fld>
            <a:endParaRPr lang="en-US" sz="2000" dirty="0">
              <a:latin typeface="Arial Narrow" panose="020B0606020202030204" pitchFamily="34" charset="0"/>
            </a:endParaRPr>
          </a:p>
        </p:txBody>
      </p:sp>
      <p:sp>
        <p:nvSpPr>
          <p:cNvPr id="6" name="Subtitle 5">
            <a:extLst>
              <a:ext uri="{FF2B5EF4-FFF2-40B4-BE49-F238E27FC236}">
                <a16:creationId xmlns:a16="http://schemas.microsoft.com/office/drawing/2014/main" id="{0834DD58-316B-46C4-851C-86364DD45D07}"/>
              </a:ext>
            </a:extLst>
          </p:cNvPr>
          <p:cNvSpPr>
            <a:spLocks noGrp="1"/>
          </p:cNvSpPr>
          <p:nvPr>
            <p:ph type="subTitle" idx="13"/>
          </p:nvPr>
        </p:nvSpPr>
        <p:spPr/>
        <p:txBody>
          <a:bodyPr>
            <a:normAutofit/>
          </a:bodyPr>
          <a:lstStyle/>
          <a:p>
            <a:r>
              <a:rPr lang="en-US" sz="2400" dirty="0">
                <a:latin typeface="Arial Narrow" panose="020B0606020202030204" pitchFamily="34" charset="0"/>
              </a:rPr>
              <a:t>Parent’s Signature</a:t>
            </a:r>
          </a:p>
        </p:txBody>
      </p:sp>
    </p:spTree>
    <p:extLst>
      <p:ext uri="{BB962C8B-B14F-4D97-AF65-F5344CB8AC3E}">
        <p14:creationId xmlns:p14="http://schemas.microsoft.com/office/powerpoint/2010/main" val="31333522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06304-4BF5-4B7E-8395-A55593B00AB6}"/>
              </a:ext>
            </a:extLst>
          </p:cNvPr>
          <p:cNvSpPr>
            <a:spLocks noGrp="1"/>
          </p:cNvSpPr>
          <p:nvPr>
            <p:ph type="title"/>
          </p:nvPr>
        </p:nvSpPr>
        <p:spPr/>
        <p:txBody>
          <a:bodyPr/>
          <a:lstStyle/>
          <a:p>
            <a:r>
              <a:rPr lang="en-US" dirty="0"/>
              <a:t>Sign and Submit</a:t>
            </a:r>
          </a:p>
        </p:txBody>
      </p:sp>
      <p:sp>
        <p:nvSpPr>
          <p:cNvPr id="3" name="Content Placeholder 2">
            <a:extLst>
              <a:ext uri="{FF2B5EF4-FFF2-40B4-BE49-F238E27FC236}">
                <a16:creationId xmlns:a16="http://schemas.microsoft.com/office/drawing/2014/main" id="{26ABB0E5-4859-40DB-A9FE-E90BF8489E58}"/>
              </a:ext>
            </a:extLst>
          </p:cNvPr>
          <p:cNvSpPr>
            <a:spLocks noGrp="1"/>
          </p:cNvSpPr>
          <p:nvPr>
            <p:ph idx="1"/>
          </p:nvPr>
        </p:nvSpPr>
        <p:spPr>
          <a:xfrm>
            <a:off x="6637920" y="1277216"/>
            <a:ext cx="4906380" cy="4275859"/>
          </a:xfrm>
        </p:spPr>
        <p:txBody>
          <a:bodyPr>
            <a:normAutofit/>
          </a:bodyPr>
          <a:lstStyle/>
          <a:p>
            <a:pPr>
              <a:lnSpc>
                <a:spcPct val="108000"/>
              </a:lnSpc>
              <a:spcAft>
                <a:spcPts val="600"/>
              </a:spcAft>
            </a:pPr>
            <a:r>
              <a:rPr lang="en-US" sz="2000" dirty="0">
                <a:latin typeface="Arial Narrow" panose="020B0606020202030204" pitchFamily="34" charset="0"/>
              </a:rPr>
              <a:t>Question 1:  True or False? If I find an error on my Summary page, I can make the correction then.</a:t>
            </a:r>
          </a:p>
          <a:p>
            <a:pPr marL="457200" indent="-457200">
              <a:lnSpc>
                <a:spcPct val="108000"/>
              </a:lnSpc>
              <a:spcAft>
                <a:spcPts val="600"/>
              </a:spcAft>
              <a:buAutoNum type="alphaUcPeriod"/>
            </a:pPr>
            <a:r>
              <a:rPr lang="en-US" sz="2000" dirty="0">
                <a:latin typeface="Arial Narrow" panose="020B0606020202030204" pitchFamily="34" charset="0"/>
              </a:rPr>
              <a:t>True</a:t>
            </a:r>
          </a:p>
          <a:p>
            <a:pPr marL="457200" indent="-457200">
              <a:lnSpc>
                <a:spcPct val="108000"/>
              </a:lnSpc>
              <a:spcAft>
                <a:spcPts val="600"/>
              </a:spcAft>
              <a:buAutoNum type="alphaUcPeriod"/>
            </a:pPr>
            <a:r>
              <a:rPr lang="en-US" sz="2000" dirty="0">
                <a:latin typeface="Arial Narrow" panose="020B0606020202030204" pitchFamily="34" charset="0"/>
              </a:rPr>
              <a:t>False</a:t>
            </a:r>
          </a:p>
          <a:p>
            <a:pPr marL="457200" indent="-457200">
              <a:lnSpc>
                <a:spcPct val="108000"/>
              </a:lnSpc>
              <a:spcAft>
                <a:spcPts val="600"/>
              </a:spcAft>
              <a:buAutoNum type="alphaUcPeriod"/>
            </a:pPr>
            <a:endParaRPr lang="en-US" sz="2000" dirty="0">
              <a:latin typeface="Arial Narrow" panose="020B0606020202030204" pitchFamily="34" charset="0"/>
            </a:endParaRPr>
          </a:p>
          <a:p>
            <a:pPr>
              <a:lnSpc>
                <a:spcPct val="108000"/>
              </a:lnSpc>
              <a:spcAft>
                <a:spcPts val="600"/>
              </a:spcAft>
            </a:pPr>
            <a:r>
              <a:rPr lang="en-US" sz="2000" dirty="0">
                <a:latin typeface="Arial Narrow" panose="020B0606020202030204" pitchFamily="34" charset="0"/>
              </a:rPr>
              <a:t>Question2: True or False? Unless I click “Submit” at the end of my application, my FAFSA won’t be processed by Federal Student Aid.</a:t>
            </a:r>
          </a:p>
          <a:p>
            <a:pPr marL="457200" indent="-457200">
              <a:lnSpc>
                <a:spcPct val="108000"/>
              </a:lnSpc>
              <a:spcAft>
                <a:spcPts val="600"/>
              </a:spcAft>
              <a:buFont typeface="+mj-lt"/>
              <a:buAutoNum type="alphaUcPeriod"/>
            </a:pPr>
            <a:r>
              <a:rPr lang="en-US" sz="2000" dirty="0">
                <a:latin typeface="Arial Narrow" panose="020B0606020202030204" pitchFamily="34" charset="0"/>
              </a:rPr>
              <a:t>True</a:t>
            </a:r>
          </a:p>
          <a:p>
            <a:pPr marL="457200" indent="-457200">
              <a:lnSpc>
                <a:spcPct val="108000"/>
              </a:lnSpc>
              <a:spcAft>
                <a:spcPts val="600"/>
              </a:spcAft>
              <a:buFont typeface="+mj-lt"/>
              <a:buAutoNum type="alphaUcPeriod"/>
            </a:pPr>
            <a:r>
              <a:rPr lang="en-US" sz="2000" dirty="0">
                <a:latin typeface="Arial Narrow" panose="020B0606020202030204" pitchFamily="34" charset="0"/>
              </a:rPr>
              <a:t>False</a:t>
            </a:r>
          </a:p>
        </p:txBody>
      </p:sp>
      <p:sp>
        <p:nvSpPr>
          <p:cNvPr id="4" name="Footer Placeholder 3">
            <a:extLst>
              <a:ext uri="{FF2B5EF4-FFF2-40B4-BE49-F238E27FC236}">
                <a16:creationId xmlns:a16="http://schemas.microsoft.com/office/drawing/2014/main" id="{9A18E9B9-9BE8-4D80-B39F-7B6B21698292}"/>
              </a:ext>
            </a:extLst>
          </p:cNvPr>
          <p:cNvSpPr>
            <a:spLocks noGrp="1"/>
          </p:cNvSpPr>
          <p:nvPr>
            <p:ph type="ftr" sz="quarter" idx="11"/>
          </p:nvPr>
        </p:nvSpPr>
        <p:spPr/>
        <p:txBody>
          <a:bodyPr/>
          <a:lstStyle/>
          <a:p>
            <a:r>
              <a:rPr lang="en-US" sz="2400" dirty="0">
                <a:latin typeface="Arial Narrow" panose="020B0606020202030204" pitchFamily="34" charset="0"/>
              </a:rPr>
              <a:t>Tell Me About the FAFSA</a:t>
            </a:r>
          </a:p>
        </p:txBody>
      </p:sp>
      <p:sp>
        <p:nvSpPr>
          <p:cNvPr id="5" name="Slide Number Placeholder 4">
            <a:extLst>
              <a:ext uri="{FF2B5EF4-FFF2-40B4-BE49-F238E27FC236}">
                <a16:creationId xmlns:a16="http://schemas.microsoft.com/office/drawing/2014/main" id="{E1B631AD-3B26-4482-846D-5E56B76C5C93}"/>
              </a:ext>
            </a:extLst>
          </p:cNvPr>
          <p:cNvSpPr>
            <a:spLocks noGrp="1"/>
          </p:cNvSpPr>
          <p:nvPr>
            <p:ph type="sldNum" sz="quarter" idx="12"/>
          </p:nvPr>
        </p:nvSpPr>
        <p:spPr>
          <a:xfrm>
            <a:off x="8916426" y="6489163"/>
            <a:ext cx="2743200" cy="365125"/>
          </a:xfrm>
        </p:spPr>
        <p:txBody>
          <a:bodyPr/>
          <a:lstStyle/>
          <a:p>
            <a:fld id="{95CBEC59-7FF9-4688-98DF-89832A0C9025}" type="slidenum">
              <a:rPr lang="en-US" sz="2000" smtClean="0">
                <a:latin typeface="Arial Narrow" panose="020B0606020202030204" pitchFamily="34" charset="0"/>
              </a:rPr>
              <a:t>54</a:t>
            </a:fld>
            <a:endParaRPr lang="en-US" sz="2000" dirty="0">
              <a:latin typeface="Arial Narrow" panose="020B0606020202030204" pitchFamily="34" charset="0"/>
            </a:endParaRPr>
          </a:p>
        </p:txBody>
      </p:sp>
      <p:sp>
        <p:nvSpPr>
          <p:cNvPr id="6" name="Subtitle 5">
            <a:extLst>
              <a:ext uri="{FF2B5EF4-FFF2-40B4-BE49-F238E27FC236}">
                <a16:creationId xmlns:a16="http://schemas.microsoft.com/office/drawing/2014/main" id="{E826CFF0-507C-4C2D-8A3A-10AF5983B221}"/>
              </a:ext>
            </a:extLst>
          </p:cNvPr>
          <p:cNvSpPr>
            <a:spLocks noGrp="1"/>
          </p:cNvSpPr>
          <p:nvPr>
            <p:ph type="subTitle" idx="13"/>
          </p:nvPr>
        </p:nvSpPr>
        <p:spPr/>
        <p:txBody>
          <a:bodyPr>
            <a:normAutofit/>
          </a:bodyPr>
          <a:lstStyle/>
          <a:p>
            <a:r>
              <a:rPr lang="en-US" sz="2400" dirty="0">
                <a:latin typeface="Arial Narrow" panose="020B0606020202030204" pitchFamily="34" charset="0"/>
              </a:rPr>
              <a:t>Quiz!</a:t>
            </a:r>
          </a:p>
        </p:txBody>
      </p:sp>
    </p:spTree>
    <p:extLst>
      <p:ext uri="{BB962C8B-B14F-4D97-AF65-F5344CB8AC3E}">
        <p14:creationId xmlns:p14="http://schemas.microsoft.com/office/powerpoint/2010/main" val="12028504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BCC24-368D-4F1A-8742-65DAF46AA63B}"/>
              </a:ext>
            </a:extLst>
          </p:cNvPr>
          <p:cNvSpPr>
            <a:spLocks noGrp="1"/>
          </p:cNvSpPr>
          <p:nvPr>
            <p:ph type="title"/>
          </p:nvPr>
        </p:nvSpPr>
        <p:spPr/>
        <p:txBody>
          <a:bodyPr/>
          <a:lstStyle/>
          <a:p>
            <a:r>
              <a:rPr lang="en-US" dirty="0"/>
              <a:t>Sign and Submit</a:t>
            </a:r>
          </a:p>
        </p:txBody>
      </p:sp>
      <p:sp>
        <p:nvSpPr>
          <p:cNvPr id="3" name="Content Placeholder 2">
            <a:extLst>
              <a:ext uri="{FF2B5EF4-FFF2-40B4-BE49-F238E27FC236}">
                <a16:creationId xmlns:a16="http://schemas.microsoft.com/office/drawing/2014/main" id="{4F7B495E-7640-49ED-BF9C-2646A01663AD}"/>
              </a:ext>
            </a:extLst>
          </p:cNvPr>
          <p:cNvSpPr>
            <a:spLocks noGrp="1"/>
          </p:cNvSpPr>
          <p:nvPr>
            <p:ph idx="1"/>
          </p:nvPr>
        </p:nvSpPr>
        <p:spPr>
          <a:xfrm>
            <a:off x="6647445" y="1426153"/>
            <a:ext cx="4763505" cy="3349886"/>
          </a:xfrm>
        </p:spPr>
        <p:txBody>
          <a:bodyPr>
            <a:normAutofit lnSpcReduction="10000"/>
          </a:bodyPr>
          <a:lstStyle/>
          <a:p>
            <a:pPr>
              <a:lnSpc>
                <a:spcPct val="108000"/>
              </a:lnSpc>
              <a:spcAft>
                <a:spcPts val="600"/>
              </a:spcAft>
            </a:pPr>
            <a:r>
              <a:rPr lang="en-US" sz="2000" dirty="0">
                <a:latin typeface="Arial Narrow" panose="020B0606020202030204" pitchFamily="34" charset="0"/>
              </a:rPr>
              <a:t>Question 1: True or False? If I find an error on my Summary page, I can make the correction then.</a:t>
            </a:r>
          </a:p>
          <a:p>
            <a:pPr>
              <a:lnSpc>
                <a:spcPct val="108000"/>
              </a:lnSpc>
              <a:spcAft>
                <a:spcPts val="600"/>
              </a:spcAft>
            </a:pPr>
            <a:r>
              <a:rPr lang="en-US" sz="2000" dirty="0">
                <a:latin typeface="Arial Narrow" panose="020B0606020202030204" pitchFamily="34" charset="0"/>
              </a:rPr>
              <a:t>A.     True</a:t>
            </a:r>
          </a:p>
          <a:p>
            <a:pPr marL="457200" indent="-457200">
              <a:lnSpc>
                <a:spcPct val="108000"/>
              </a:lnSpc>
              <a:spcAft>
                <a:spcPts val="600"/>
              </a:spcAft>
              <a:buFont typeface="+mj-lt"/>
              <a:buAutoNum type="alphaUcPeriod"/>
            </a:pPr>
            <a:endParaRPr lang="en-US" sz="2000" dirty="0">
              <a:latin typeface="Arial Narrow" panose="020B0606020202030204" pitchFamily="34" charset="0"/>
            </a:endParaRPr>
          </a:p>
          <a:p>
            <a:pPr>
              <a:lnSpc>
                <a:spcPct val="108000"/>
              </a:lnSpc>
              <a:spcAft>
                <a:spcPts val="600"/>
              </a:spcAft>
            </a:pPr>
            <a:r>
              <a:rPr lang="en-US" sz="2000" dirty="0">
                <a:latin typeface="Arial Narrow" panose="020B0606020202030204" pitchFamily="34" charset="0"/>
              </a:rPr>
              <a:t>Question 2:  True or False? Unless I click “Submit” at the end of my application, my FAFSA won’t be processed by Federal Student Aid.</a:t>
            </a:r>
          </a:p>
          <a:p>
            <a:pPr>
              <a:lnSpc>
                <a:spcPct val="108000"/>
              </a:lnSpc>
              <a:spcAft>
                <a:spcPts val="600"/>
              </a:spcAft>
            </a:pPr>
            <a:r>
              <a:rPr lang="en-US" sz="2000" dirty="0">
                <a:latin typeface="Arial Narrow" panose="020B0606020202030204" pitchFamily="34" charset="0"/>
              </a:rPr>
              <a:t>A.    True</a:t>
            </a:r>
          </a:p>
          <a:p>
            <a:pPr>
              <a:lnSpc>
                <a:spcPct val="108000"/>
              </a:lnSpc>
              <a:spcAft>
                <a:spcPts val="600"/>
              </a:spcAft>
            </a:pPr>
            <a:endParaRPr lang="en-US" sz="2000" dirty="0">
              <a:latin typeface="Arial Narrow" panose="020B0606020202030204" pitchFamily="34" charset="0"/>
            </a:endParaRPr>
          </a:p>
        </p:txBody>
      </p:sp>
      <p:sp>
        <p:nvSpPr>
          <p:cNvPr id="4" name="Footer Placeholder 3">
            <a:extLst>
              <a:ext uri="{FF2B5EF4-FFF2-40B4-BE49-F238E27FC236}">
                <a16:creationId xmlns:a16="http://schemas.microsoft.com/office/drawing/2014/main" id="{F64610BF-88F9-45F7-A0C8-5F959DA591BE}"/>
              </a:ext>
            </a:extLst>
          </p:cNvPr>
          <p:cNvSpPr>
            <a:spLocks noGrp="1"/>
          </p:cNvSpPr>
          <p:nvPr>
            <p:ph type="ftr" sz="quarter" idx="11"/>
          </p:nvPr>
        </p:nvSpPr>
        <p:spPr/>
        <p:txBody>
          <a:bodyPr/>
          <a:lstStyle/>
          <a:p>
            <a:r>
              <a:rPr lang="en-US" sz="2000" dirty="0">
                <a:latin typeface="Arial Narrow" panose="020B0606020202030204" pitchFamily="34" charset="0"/>
              </a:rPr>
              <a:t>Tell Me About the FAFSA</a:t>
            </a:r>
          </a:p>
        </p:txBody>
      </p:sp>
      <p:sp>
        <p:nvSpPr>
          <p:cNvPr id="5" name="Slide Number Placeholder 4">
            <a:extLst>
              <a:ext uri="{FF2B5EF4-FFF2-40B4-BE49-F238E27FC236}">
                <a16:creationId xmlns:a16="http://schemas.microsoft.com/office/drawing/2014/main" id="{D937A9DD-CD22-4D01-8483-5C628B93BF88}"/>
              </a:ext>
            </a:extLst>
          </p:cNvPr>
          <p:cNvSpPr>
            <a:spLocks noGrp="1"/>
          </p:cNvSpPr>
          <p:nvPr>
            <p:ph type="sldNum" sz="quarter" idx="12"/>
          </p:nvPr>
        </p:nvSpPr>
        <p:spPr>
          <a:xfrm>
            <a:off x="8906901" y="6479638"/>
            <a:ext cx="2743200" cy="365125"/>
          </a:xfrm>
        </p:spPr>
        <p:txBody>
          <a:bodyPr/>
          <a:lstStyle/>
          <a:p>
            <a:fld id="{95CBEC59-7FF9-4688-98DF-89832A0C9025}" type="slidenum">
              <a:rPr lang="en-US" sz="2000" smtClean="0">
                <a:latin typeface="Arial Narrow" panose="020B0606020202030204" pitchFamily="34" charset="0"/>
              </a:rPr>
              <a:t>55</a:t>
            </a:fld>
            <a:endParaRPr lang="en-US" sz="2000" dirty="0">
              <a:latin typeface="Arial Narrow" panose="020B0606020202030204" pitchFamily="34" charset="0"/>
            </a:endParaRPr>
          </a:p>
        </p:txBody>
      </p:sp>
      <p:sp>
        <p:nvSpPr>
          <p:cNvPr id="6" name="Subtitle 5">
            <a:extLst>
              <a:ext uri="{FF2B5EF4-FFF2-40B4-BE49-F238E27FC236}">
                <a16:creationId xmlns:a16="http://schemas.microsoft.com/office/drawing/2014/main" id="{95C7DB10-E1D8-4B27-B140-65462DBF2D17}"/>
              </a:ext>
            </a:extLst>
          </p:cNvPr>
          <p:cNvSpPr>
            <a:spLocks noGrp="1"/>
          </p:cNvSpPr>
          <p:nvPr>
            <p:ph type="subTitle" idx="13"/>
          </p:nvPr>
        </p:nvSpPr>
        <p:spPr/>
        <p:txBody>
          <a:bodyPr>
            <a:normAutofit/>
          </a:bodyPr>
          <a:lstStyle/>
          <a:p>
            <a:r>
              <a:rPr lang="en-US" sz="2400" dirty="0">
                <a:latin typeface="Arial Narrow" panose="020B0606020202030204" pitchFamily="34" charset="0"/>
              </a:rPr>
              <a:t>Answers!</a:t>
            </a:r>
          </a:p>
        </p:txBody>
      </p:sp>
      <p:sp>
        <p:nvSpPr>
          <p:cNvPr id="8" name="Oval 7">
            <a:extLst>
              <a:ext uri="{FF2B5EF4-FFF2-40B4-BE49-F238E27FC236}">
                <a16:creationId xmlns:a16="http://schemas.microsoft.com/office/drawing/2014/main" id="{48B31E16-5A4F-4276-9B76-89D7939AD52F}"/>
              </a:ext>
            </a:extLst>
          </p:cNvPr>
          <p:cNvSpPr/>
          <p:nvPr/>
        </p:nvSpPr>
        <p:spPr>
          <a:xfrm>
            <a:off x="6577755" y="2150428"/>
            <a:ext cx="457200" cy="457200"/>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156CE28-063A-49C3-9727-E07AB7F412D8}"/>
              </a:ext>
            </a:extLst>
          </p:cNvPr>
          <p:cNvSpPr/>
          <p:nvPr/>
        </p:nvSpPr>
        <p:spPr>
          <a:xfrm>
            <a:off x="6577755" y="4125967"/>
            <a:ext cx="457200" cy="457200"/>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11034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518B11CB-1754-4928-A63B-6AC68FC6B14F}"/>
              </a:ext>
            </a:extLst>
          </p:cNvPr>
          <p:cNvPicPr>
            <a:picLocks noGrp="1" noChangeAspect="1"/>
          </p:cNvPicPr>
          <p:nvPr>
            <p:ph type="pic" sz="quarter" idx="15"/>
          </p:nvPr>
        </p:nvPicPr>
        <p:blipFill>
          <a:blip r:embed="rId2"/>
          <a:srcRect t="23848" b="23848"/>
          <a:stretch>
            <a:fillRect/>
          </a:stretch>
        </p:blipFill>
        <p:spPr>
          <a:xfrm>
            <a:off x="-2" y="0"/>
            <a:ext cx="12191999" cy="4251153"/>
          </a:xfrm>
          <a:prstGeom prst="rect">
            <a:avLst/>
          </a:prstGeom>
        </p:spPr>
      </p:pic>
      <p:sp>
        <p:nvSpPr>
          <p:cNvPr id="2" name="Title 1">
            <a:extLst>
              <a:ext uri="{FF2B5EF4-FFF2-40B4-BE49-F238E27FC236}">
                <a16:creationId xmlns:a16="http://schemas.microsoft.com/office/drawing/2014/main" id="{379FA173-4917-43E5-B91C-3914C1A8D225}"/>
              </a:ext>
            </a:extLst>
          </p:cNvPr>
          <p:cNvSpPr>
            <a:spLocks noGrp="1"/>
          </p:cNvSpPr>
          <p:nvPr>
            <p:ph type="ctrTitle"/>
          </p:nvPr>
        </p:nvSpPr>
        <p:spPr>
          <a:xfrm>
            <a:off x="1692439" y="5648733"/>
            <a:ext cx="8807116" cy="1571359"/>
          </a:xfrm>
        </p:spPr>
        <p:txBody>
          <a:bodyPr>
            <a:noAutofit/>
          </a:bodyPr>
          <a:lstStyle/>
          <a:p>
            <a:r>
              <a:rPr lang="en-US" dirty="0"/>
              <a:t>Tell Me About the FAFSA</a:t>
            </a:r>
            <a:br>
              <a:rPr lang="en-US" sz="5500" dirty="0"/>
            </a:br>
            <a:r>
              <a:rPr lang="en-US" sz="2600" dirty="0">
                <a:solidFill>
                  <a:schemeClr val="tx2"/>
                </a:solidFill>
                <a:latin typeface="Arial Narrow" panose="020B0606020202030204" pitchFamily="34" charset="0"/>
              </a:rPr>
              <a:t>Answers to FAQs Regarding Federal Financial Aid for College</a:t>
            </a:r>
            <a:br>
              <a:rPr lang="en-US" sz="6000" dirty="0">
                <a:solidFill>
                  <a:schemeClr val="tx2"/>
                </a:solidFill>
                <a:latin typeface="Arial Narrow" panose="020B0606020202030204" pitchFamily="34" charset="0"/>
              </a:rPr>
            </a:br>
            <a:br>
              <a:rPr lang="en-US" sz="5500" dirty="0"/>
            </a:br>
            <a:endParaRPr lang="en-US" sz="5500" dirty="0"/>
          </a:p>
        </p:txBody>
      </p:sp>
      <p:sp>
        <p:nvSpPr>
          <p:cNvPr id="3" name="Subtitle 2">
            <a:extLst>
              <a:ext uri="{FF2B5EF4-FFF2-40B4-BE49-F238E27FC236}">
                <a16:creationId xmlns:a16="http://schemas.microsoft.com/office/drawing/2014/main" id="{D099D82B-F86A-4C04-9207-B25F53939FB6}"/>
              </a:ext>
            </a:extLst>
          </p:cNvPr>
          <p:cNvSpPr>
            <a:spLocks noGrp="1"/>
          </p:cNvSpPr>
          <p:nvPr>
            <p:ph type="body" sz="quarter" idx="14"/>
          </p:nvPr>
        </p:nvSpPr>
        <p:spPr/>
        <p:txBody>
          <a:bodyPr>
            <a:normAutofit fontScale="40000" lnSpcReduction="20000"/>
          </a:bodyPr>
          <a:lstStyle/>
          <a:p>
            <a:r>
              <a:rPr lang="en-US" dirty="0">
                <a:latin typeface="Arial Narrow" panose="020B0606020202030204" pitchFamily="34" charset="0"/>
              </a:rPr>
              <a:t>Answers to FAQs Regarding Federal Financial Aid for College</a:t>
            </a:r>
          </a:p>
        </p:txBody>
      </p:sp>
      <p:pic>
        <p:nvPicPr>
          <p:cNvPr id="6" name="Picture 2" descr="E:\Communications\Logos\UCanGo2\UCG2._white_outline.gif">
            <a:extLst>
              <a:ext uri="{FF2B5EF4-FFF2-40B4-BE49-F238E27FC236}">
                <a16:creationId xmlns:a16="http://schemas.microsoft.com/office/drawing/2014/main" id="{D4E434CD-DA17-4C14-8CA5-B51EB9ECFED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2825"/>
            <a:ext cx="3781551" cy="118872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Text Placeholder 3">
            <a:extLst>
              <a:ext uri="{FF2B5EF4-FFF2-40B4-BE49-F238E27FC236}">
                <a16:creationId xmlns:a16="http://schemas.microsoft.com/office/drawing/2014/main" id="{0BF85313-0E37-4D02-BA6E-2E74F13FAEA2}"/>
              </a:ext>
            </a:extLst>
          </p:cNvPr>
          <p:cNvSpPr txBox="1">
            <a:spLocks/>
          </p:cNvSpPr>
          <p:nvPr/>
        </p:nvSpPr>
        <p:spPr>
          <a:xfrm>
            <a:off x="-1083507" y="6351448"/>
            <a:ext cx="2414765" cy="1013103"/>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lang="en-US" sz="3000" b="1" i="0" kern="1200" dirty="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200" b="0" dirty="0">
                <a:solidFill>
                  <a:schemeClr val="bg1"/>
                </a:solidFill>
                <a:latin typeface="Arial Narrow" panose="020B0606020202030204" pitchFamily="34" charset="0"/>
              </a:rPr>
              <a:t>                2024-2025 </a:t>
            </a:r>
          </a:p>
        </p:txBody>
      </p:sp>
      <p:sp>
        <p:nvSpPr>
          <p:cNvPr id="11" name="Subtitle 2">
            <a:extLst>
              <a:ext uri="{FF2B5EF4-FFF2-40B4-BE49-F238E27FC236}">
                <a16:creationId xmlns:a16="http://schemas.microsoft.com/office/drawing/2014/main" id="{A39B4627-0F6D-4547-ADB6-CD203143F046}"/>
              </a:ext>
            </a:extLst>
          </p:cNvPr>
          <p:cNvSpPr txBox="1">
            <a:spLocks/>
          </p:cNvSpPr>
          <p:nvPr/>
        </p:nvSpPr>
        <p:spPr>
          <a:xfrm>
            <a:off x="1692440" y="6151952"/>
            <a:ext cx="10315783" cy="130644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solidFill>
                  <a:schemeClr val="tx2"/>
                </a:solidFill>
                <a:latin typeface="Arial Narrow" panose="020B0606020202030204" pitchFamily="34" charset="0"/>
              </a:rPr>
              <a:t>Learning Module 5 – Follow Up</a:t>
            </a:r>
          </a:p>
        </p:txBody>
      </p:sp>
      <p:sp>
        <p:nvSpPr>
          <p:cNvPr id="12" name="Rectangle 11">
            <a:extLst>
              <a:ext uri="{FF2B5EF4-FFF2-40B4-BE49-F238E27FC236}">
                <a16:creationId xmlns:a16="http://schemas.microsoft.com/office/drawing/2014/main" id="{73024784-DC3B-46B4-8B0F-0C236CA8EC50}"/>
              </a:ext>
            </a:extLst>
          </p:cNvPr>
          <p:cNvSpPr/>
          <p:nvPr/>
        </p:nvSpPr>
        <p:spPr>
          <a:xfrm>
            <a:off x="1890775" y="6027946"/>
            <a:ext cx="914400" cy="27432"/>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591617F5-0E19-4913-889D-0FDD8B4A891F}"/>
              </a:ext>
            </a:extLst>
          </p:cNvPr>
          <p:cNvPicPr>
            <a:picLocks noChangeAspect="1"/>
          </p:cNvPicPr>
          <p:nvPr/>
        </p:nvPicPr>
        <p:blipFill>
          <a:blip r:embed="rId4"/>
          <a:stretch>
            <a:fillRect/>
          </a:stretch>
        </p:blipFill>
        <p:spPr>
          <a:xfrm>
            <a:off x="11579968" y="6250177"/>
            <a:ext cx="181053" cy="607823"/>
          </a:xfrm>
          <a:prstGeom prst="rect">
            <a:avLst/>
          </a:prstGeom>
        </p:spPr>
      </p:pic>
      <p:sp>
        <p:nvSpPr>
          <p:cNvPr id="14" name="Rectangle 13">
            <a:extLst>
              <a:ext uri="{FF2B5EF4-FFF2-40B4-BE49-F238E27FC236}">
                <a16:creationId xmlns:a16="http://schemas.microsoft.com/office/drawing/2014/main" id="{1F513B06-C230-436E-9953-2B9C6AF50432}"/>
              </a:ext>
            </a:extLst>
          </p:cNvPr>
          <p:cNvSpPr/>
          <p:nvPr/>
        </p:nvSpPr>
        <p:spPr>
          <a:xfrm>
            <a:off x="1270965" y="4795411"/>
            <a:ext cx="91440" cy="21945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25207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7CB64-1B81-4012-8D39-1A5CD7916E24}"/>
              </a:ext>
            </a:extLst>
          </p:cNvPr>
          <p:cNvSpPr>
            <a:spLocks noGrp="1"/>
          </p:cNvSpPr>
          <p:nvPr>
            <p:ph type="title"/>
          </p:nvPr>
        </p:nvSpPr>
        <p:spPr/>
        <p:txBody>
          <a:bodyPr/>
          <a:lstStyle/>
          <a:p>
            <a:r>
              <a:rPr lang="en-US" dirty="0"/>
              <a:t>Follow Up</a:t>
            </a:r>
          </a:p>
        </p:txBody>
      </p:sp>
      <p:sp>
        <p:nvSpPr>
          <p:cNvPr id="3" name="Content Placeholder 2">
            <a:extLst>
              <a:ext uri="{FF2B5EF4-FFF2-40B4-BE49-F238E27FC236}">
                <a16:creationId xmlns:a16="http://schemas.microsoft.com/office/drawing/2014/main" id="{28FE3F1E-8954-4298-8BDA-36762BD2342B}"/>
              </a:ext>
            </a:extLst>
          </p:cNvPr>
          <p:cNvSpPr>
            <a:spLocks noGrp="1"/>
          </p:cNvSpPr>
          <p:nvPr>
            <p:ph idx="1"/>
          </p:nvPr>
        </p:nvSpPr>
        <p:spPr>
          <a:xfrm>
            <a:off x="6381750" y="1321850"/>
            <a:ext cx="5372100" cy="5048250"/>
          </a:xfrm>
        </p:spPr>
        <p:txBody>
          <a:bodyPr>
            <a:normAutofit/>
          </a:bodyPr>
          <a:lstStyle/>
          <a:p>
            <a:pPr marL="342900" indent="-342900">
              <a:lnSpc>
                <a:spcPct val="108000"/>
              </a:lnSpc>
              <a:spcAft>
                <a:spcPts val="600"/>
              </a:spcAft>
              <a:buFont typeface="Arial" panose="020B0604020202020204" pitchFamily="34" charset="0"/>
              <a:buChar char="•"/>
            </a:pPr>
            <a:r>
              <a:rPr lang="en-US" sz="2000" dirty="0">
                <a:latin typeface="Arial Narrow" panose="020B0606020202030204" pitchFamily="34" charset="0"/>
              </a:rPr>
              <a:t>After you submit your FAFSA, watch for an email from Federal Student Aid (the letters FSA will appear in the sender’s address)</a:t>
            </a:r>
          </a:p>
          <a:p>
            <a:pPr marL="342900" indent="-342900">
              <a:lnSpc>
                <a:spcPct val="108000"/>
              </a:lnSpc>
              <a:spcAft>
                <a:spcPts val="600"/>
              </a:spcAft>
              <a:buFont typeface="Arial" panose="020B0604020202020204" pitchFamily="34" charset="0"/>
              <a:buChar char="•"/>
            </a:pPr>
            <a:r>
              <a:rPr lang="en-US" sz="2000" dirty="0">
                <a:latin typeface="Arial Narrow" panose="020B0606020202030204" pitchFamily="34" charset="0"/>
              </a:rPr>
              <a:t>The message will say that your FAFSA has been received and is being processed</a:t>
            </a:r>
          </a:p>
          <a:p>
            <a:pPr marL="342900" indent="-342900">
              <a:lnSpc>
                <a:spcPct val="108000"/>
              </a:lnSpc>
              <a:spcAft>
                <a:spcPts val="600"/>
              </a:spcAft>
              <a:buFont typeface="Arial" panose="020B0604020202020204" pitchFamily="34" charset="0"/>
              <a:buChar char="•"/>
            </a:pPr>
            <a:r>
              <a:rPr lang="en-US" sz="2000" dirty="0">
                <a:latin typeface="Arial Narrow" panose="020B0606020202030204" pitchFamily="34" charset="0"/>
              </a:rPr>
              <a:t>If you don’t receive it soon, check your spam and/or junk mail</a:t>
            </a:r>
          </a:p>
          <a:p>
            <a:pPr marL="342900" indent="-342900">
              <a:lnSpc>
                <a:spcPct val="108000"/>
              </a:lnSpc>
              <a:spcAft>
                <a:spcPts val="600"/>
              </a:spcAft>
              <a:buFont typeface="Arial" panose="020B0604020202020204" pitchFamily="34" charset="0"/>
              <a:buChar char="•"/>
            </a:pPr>
            <a:r>
              <a:rPr lang="en-US" sz="2000" dirty="0">
                <a:latin typeface="Arial Narrow" panose="020B0606020202030204" pitchFamily="34" charset="0"/>
              </a:rPr>
              <a:t>In a few days, you’ll receive an email instructing you on how to view your FAFSA Submission Summary </a:t>
            </a:r>
          </a:p>
          <a:p>
            <a:pPr marL="342900" indent="-342900">
              <a:lnSpc>
                <a:spcPct val="108000"/>
              </a:lnSpc>
              <a:spcAft>
                <a:spcPts val="600"/>
              </a:spcAft>
              <a:buFont typeface="Arial" panose="020B0604020202020204" pitchFamily="34" charset="0"/>
              <a:buChar char="•"/>
            </a:pPr>
            <a:r>
              <a:rPr lang="en-US" sz="2000" dirty="0">
                <a:latin typeface="Arial Narrow" panose="020B0606020202030204" pitchFamily="34" charset="0"/>
              </a:rPr>
              <a:t>FAFSA Submission Summaries are being delayed until late January or early February for the 2024-25 FAFSA form</a:t>
            </a:r>
          </a:p>
          <a:p>
            <a:endParaRPr lang="en-US" dirty="0"/>
          </a:p>
        </p:txBody>
      </p:sp>
      <p:sp>
        <p:nvSpPr>
          <p:cNvPr id="4" name="Footer Placeholder 3">
            <a:extLst>
              <a:ext uri="{FF2B5EF4-FFF2-40B4-BE49-F238E27FC236}">
                <a16:creationId xmlns:a16="http://schemas.microsoft.com/office/drawing/2014/main" id="{478A1776-B093-470E-82B7-18368DDFAE3B}"/>
              </a:ext>
            </a:extLst>
          </p:cNvPr>
          <p:cNvSpPr>
            <a:spLocks noGrp="1"/>
          </p:cNvSpPr>
          <p:nvPr>
            <p:ph type="ftr" sz="quarter" idx="11"/>
          </p:nvPr>
        </p:nvSpPr>
        <p:spPr/>
        <p:txBody>
          <a:bodyPr/>
          <a:lstStyle/>
          <a:p>
            <a:r>
              <a:rPr lang="en-US" sz="2400" dirty="0">
                <a:latin typeface="Arial Narrow" panose="020B0606020202030204" pitchFamily="34" charset="0"/>
              </a:rPr>
              <a:t>Tell Me About the FAFSA</a:t>
            </a:r>
          </a:p>
        </p:txBody>
      </p:sp>
      <p:sp>
        <p:nvSpPr>
          <p:cNvPr id="5" name="Slide Number Placeholder 4">
            <a:extLst>
              <a:ext uri="{FF2B5EF4-FFF2-40B4-BE49-F238E27FC236}">
                <a16:creationId xmlns:a16="http://schemas.microsoft.com/office/drawing/2014/main" id="{9A3DE8A9-F747-45C4-8E6A-1B562CF1C5F0}"/>
              </a:ext>
            </a:extLst>
          </p:cNvPr>
          <p:cNvSpPr>
            <a:spLocks noGrp="1"/>
          </p:cNvSpPr>
          <p:nvPr>
            <p:ph type="sldNum" sz="quarter" idx="12"/>
          </p:nvPr>
        </p:nvSpPr>
        <p:spPr>
          <a:xfrm>
            <a:off x="8916426" y="6492875"/>
            <a:ext cx="2743200" cy="365125"/>
          </a:xfrm>
        </p:spPr>
        <p:txBody>
          <a:bodyPr/>
          <a:lstStyle/>
          <a:p>
            <a:fld id="{95CBEC59-7FF9-4688-98DF-89832A0C9025}" type="slidenum">
              <a:rPr lang="en-US" sz="2000" smtClean="0">
                <a:latin typeface="Arial Narrow" panose="020B0606020202030204" pitchFamily="34" charset="0"/>
              </a:rPr>
              <a:t>57</a:t>
            </a:fld>
            <a:endParaRPr lang="en-US" sz="2000" dirty="0">
              <a:latin typeface="Arial Narrow" panose="020B0606020202030204" pitchFamily="34" charset="0"/>
            </a:endParaRPr>
          </a:p>
        </p:txBody>
      </p:sp>
      <p:sp>
        <p:nvSpPr>
          <p:cNvPr id="6" name="Subtitle 5">
            <a:extLst>
              <a:ext uri="{FF2B5EF4-FFF2-40B4-BE49-F238E27FC236}">
                <a16:creationId xmlns:a16="http://schemas.microsoft.com/office/drawing/2014/main" id="{FB2AC93F-1115-461B-A44B-9279E22EB2A0}"/>
              </a:ext>
            </a:extLst>
          </p:cNvPr>
          <p:cNvSpPr>
            <a:spLocks noGrp="1"/>
          </p:cNvSpPr>
          <p:nvPr>
            <p:ph type="subTitle" idx="13"/>
          </p:nvPr>
        </p:nvSpPr>
        <p:spPr/>
        <p:txBody>
          <a:bodyPr>
            <a:normAutofit/>
          </a:bodyPr>
          <a:lstStyle/>
          <a:p>
            <a:r>
              <a:rPr lang="en-US" sz="2400" dirty="0">
                <a:latin typeface="Arial Narrow" panose="020B0606020202030204" pitchFamily="34" charset="0"/>
              </a:rPr>
              <a:t>What’s Next?</a:t>
            </a:r>
          </a:p>
        </p:txBody>
      </p:sp>
    </p:spTree>
    <p:extLst>
      <p:ext uri="{BB962C8B-B14F-4D97-AF65-F5344CB8AC3E}">
        <p14:creationId xmlns:p14="http://schemas.microsoft.com/office/powerpoint/2010/main" val="25174867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5215E-6580-4B49-901B-5B85200E3D25}"/>
              </a:ext>
            </a:extLst>
          </p:cNvPr>
          <p:cNvSpPr>
            <a:spLocks noGrp="1"/>
          </p:cNvSpPr>
          <p:nvPr>
            <p:ph type="title"/>
          </p:nvPr>
        </p:nvSpPr>
        <p:spPr/>
        <p:txBody>
          <a:bodyPr/>
          <a:lstStyle/>
          <a:p>
            <a:r>
              <a:rPr lang="en-US" dirty="0"/>
              <a:t>Follow Up</a:t>
            </a:r>
          </a:p>
        </p:txBody>
      </p:sp>
      <p:sp>
        <p:nvSpPr>
          <p:cNvPr id="3" name="Content Placeholder 2">
            <a:extLst>
              <a:ext uri="{FF2B5EF4-FFF2-40B4-BE49-F238E27FC236}">
                <a16:creationId xmlns:a16="http://schemas.microsoft.com/office/drawing/2014/main" id="{890837FB-A9E9-4567-A1EB-41795401549D}"/>
              </a:ext>
            </a:extLst>
          </p:cNvPr>
          <p:cNvSpPr>
            <a:spLocks noGrp="1"/>
          </p:cNvSpPr>
          <p:nvPr>
            <p:ph idx="1"/>
          </p:nvPr>
        </p:nvSpPr>
        <p:spPr>
          <a:xfrm>
            <a:off x="6339165" y="988050"/>
            <a:ext cx="5122874" cy="5276091"/>
          </a:xfrm>
        </p:spPr>
        <p:txBody>
          <a:bodyPr>
            <a:normAutofit fontScale="92500"/>
          </a:bodyPr>
          <a:lstStyle/>
          <a:p>
            <a:pPr marL="342900" indent="-342900">
              <a:lnSpc>
                <a:spcPct val="128000"/>
              </a:lnSpc>
              <a:spcAft>
                <a:spcPts val="600"/>
              </a:spcAft>
              <a:buFont typeface="Arial" panose="020B0604020202020204" pitchFamily="34" charset="0"/>
              <a:buChar char="•"/>
            </a:pPr>
            <a:r>
              <a:rPr lang="en-US" sz="2200" dirty="0">
                <a:latin typeface="Arial Narrow" panose="020B0606020202030204" pitchFamily="34" charset="0"/>
              </a:rPr>
              <a:t>Read through your FAFSA Submission Summary and check for errors. There will be four tabs.</a:t>
            </a:r>
          </a:p>
          <a:p>
            <a:pPr marL="342900" indent="-342900">
              <a:lnSpc>
                <a:spcPct val="128000"/>
              </a:lnSpc>
              <a:spcAft>
                <a:spcPts val="600"/>
              </a:spcAft>
              <a:buFont typeface="Arial" panose="020B0604020202020204" pitchFamily="34" charset="0"/>
              <a:buChar char="•"/>
            </a:pPr>
            <a:r>
              <a:rPr lang="en-US" sz="2200" dirty="0">
                <a:latin typeface="Arial Narrow" panose="020B0606020202030204" pitchFamily="34" charset="0"/>
                <a:cs typeface="Arial"/>
              </a:rPr>
              <a:t>On the Eligibility Overview tab, the student sees information about the federal student aid they may be eligible for, such as a Federal Pell Grant and Federal Direct Loans. They can also view their Student Aid Index (SAI).</a:t>
            </a:r>
          </a:p>
          <a:p>
            <a:pPr marL="342900" indent="-342900">
              <a:lnSpc>
                <a:spcPct val="128000"/>
              </a:lnSpc>
              <a:spcAft>
                <a:spcPts val="600"/>
              </a:spcAft>
              <a:buFont typeface="Arial" panose="020B0604020202020204" pitchFamily="34" charset="0"/>
              <a:buChar char="•"/>
            </a:pPr>
            <a:r>
              <a:rPr lang="en-US" sz="2200" dirty="0">
                <a:latin typeface="Arial Narrow" panose="020B0606020202030204" pitchFamily="34" charset="0"/>
                <a:cs typeface="Arial"/>
              </a:rPr>
              <a:t>On the FAFSA Form Answers tab, the student sees the answers they and, if applicable, their contributor(s) provided on the FAFSA</a:t>
            </a:r>
            <a:r>
              <a:rPr lang="en-US" sz="2200" baseline="30000" dirty="0">
                <a:latin typeface="Arial Narrow" panose="020B0606020202030204" pitchFamily="34" charset="0"/>
                <a:cs typeface="Arial"/>
              </a:rPr>
              <a:t>®</a:t>
            </a:r>
            <a:r>
              <a:rPr lang="en-US" sz="2200" dirty="0">
                <a:latin typeface="Arial Narrow" panose="020B0606020202030204" pitchFamily="34" charset="0"/>
                <a:cs typeface="Arial"/>
              </a:rPr>
              <a:t> form. If any of the provided answers are incorrect, the student can choose to make corrections. </a:t>
            </a:r>
          </a:p>
          <a:p>
            <a:pPr marL="342900" indent="-342900">
              <a:spcBef>
                <a:spcPts val="1800"/>
              </a:spcBef>
              <a:buFont typeface="Wingdings" panose="05000000000000000000" pitchFamily="2" charset="2"/>
              <a:buChar char="§"/>
            </a:pPr>
            <a:endParaRPr lang="en-US" sz="2000" b="1" dirty="0">
              <a:cs typeface="Arial"/>
            </a:endParaRPr>
          </a:p>
          <a:p>
            <a:pPr marL="342900" indent="-342900">
              <a:spcBef>
                <a:spcPts val="1800"/>
              </a:spcBef>
              <a:buFont typeface="Wingdings" panose="05000000000000000000" pitchFamily="2" charset="2"/>
              <a:buChar char="§"/>
            </a:pPr>
            <a:endParaRPr lang="en-US" sz="2000" b="1" dirty="0"/>
          </a:p>
        </p:txBody>
      </p:sp>
      <p:sp>
        <p:nvSpPr>
          <p:cNvPr id="4" name="Footer Placeholder 3">
            <a:extLst>
              <a:ext uri="{FF2B5EF4-FFF2-40B4-BE49-F238E27FC236}">
                <a16:creationId xmlns:a16="http://schemas.microsoft.com/office/drawing/2014/main" id="{EA92ACDE-0BCB-4845-969A-059F64D063B7}"/>
              </a:ext>
            </a:extLst>
          </p:cNvPr>
          <p:cNvSpPr>
            <a:spLocks noGrp="1"/>
          </p:cNvSpPr>
          <p:nvPr>
            <p:ph type="ftr" sz="quarter" idx="11"/>
          </p:nvPr>
        </p:nvSpPr>
        <p:spPr/>
        <p:txBody>
          <a:bodyPr/>
          <a:lstStyle/>
          <a:p>
            <a:r>
              <a:rPr lang="en-US" sz="2400" dirty="0">
                <a:latin typeface="Arial Narrow" panose="020B0606020202030204" pitchFamily="34" charset="0"/>
              </a:rPr>
              <a:t>Tell Me About the FAFSA</a:t>
            </a:r>
          </a:p>
        </p:txBody>
      </p:sp>
      <p:sp>
        <p:nvSpPr>
          <p:cNvPr id="5" name="Slide Number Placeholder 4">
            <a:extLst>
              <a:ext uri="{FF2B5EF4-FFF2-40B4-BE49-F238E27FC236}">
                <a16:creationId xmlns:a16="http://schemas.microsoft.com/office/drawing/2014/main" id="{BC89DFE7-B983-4E1A-BA69-64DAB52E548A}"/>
              </a:ext>
            </a:extLst>
          </p:cNvPr>
          <p:cNvSpPr>
            <a:spLocks noGrp="1"/>
          </p:cNvSpPr>
          <p:nvPr>
            <p:ph type="sldNum" sz="quarter" idx="12"/>
          </p:nvPr>
        </p:nvSpPr>
        <p:spPr>
          <a:xfrm>
            <a:off x="8900602" y="6471700"/>
            <a:ext cx="2743200" cy="365125"/>
          </a:xfrm>
        </p:spPr>
        <p:txBody>
          <a:bodyPr/>
          <a:lstStyle/>
          <a:p>
            <a:fld id="{95CBEC59-7FF9-4688-98DF-89832A0C9025}" type="slidenum">
              <a:rPr lang="en-US" sz="2000" smtClean="0">
                <a:latin typeface="Arial Narrow" panose="020B0606020202030204" pitchFamily="34" charset="0"/>
              </a:rPr>
              <a:t>58</a:t>
            </a:fld>
            <a:endParaRPr lang="en-US" sz="2000" dirty="0">
              <a:latin typeface="Arial Narrow" panose="020B0606020202030204" pitchFamily="34" charset="0"/>
            </a:endParaRPr>
          </a:p>
        </p:txBody>
      </p:sp>
      <p:sp>
        <p:nvSpPr>
          <p:cNvPr id="6" name="Subtitle 5">
            <a:extLst>
              <a:ext uri="{FF2B5EF4-FFF2-40B4-BE49-F238E27FC236}">
                <a16:creationId xmlns:a16="http://schemas.microsoft.com/office/drawing/2014/main" id="{5ED3D8EC-49B0-47AB-9C80-8EEF0DA163FB}"/>
              </a:ext>
            </a:extLst>
          </p:cNvPr>
          <p:cNvSpPr>
            <a:spLocks noGrp="1"/>
          </p:cNvSpPr>
          <p:nvPr>
            <p:ph type="subTitle" idx="13"/>
          </p:nvPr>
        </p:nvSpPr>
        <p:spPr>
          <a:xfrm>
            <a:off x="1527519" y="3279799"/>
            <a:ext cx="4361941" cy="692595"/>
          </a:xfrm>
        </p:spPr>
        <p:txBody>
          <a:bodyPr>
            <a:normAutofit fontScale="92500" lnSpcReduction="10000"/>
          </a:bodyPr>
          <a:lstStyle/>
          <a:p>
            <a:r>
              <a:rPr lang="en-US" sz="2600" dirty="0">
                <a:latin typeface="Arial Narrow" panose="020B0606020202030204" pitchFamily="34" charset="0"/>
              </a:rPr>
              <a:t>Your FAFSA Submission Summary</a:t>
            </a:r>
            <a:r>
              <a:rPr lang="en-US" dirty="0"/>
              <a:t>	</a:t>
            </a:r>
          </a:p>
        </p:txBody>
      </p:sp>
    </p:spTree>
    <p:extLst>
      <p:ext uri="{BB962C8B-B14F-4D97-AF65-F5344CB8AC3E}">
        <p14:creationId xmlns:p14="http://schemas.microsoft.com/office/powerpoint/2010/main" val="35317983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5215E-6580-4B49-901B-5B85200E3D25}"/>
              </a:ext>
            </a:extLst>
          </p:cNvPr>
          <p:cNvSpPr>
            <a:spLocks noGrp="1"/>
          </p:cNvSpPr>
          <p:nvPr>
            <p:ph type="title"/>
          </p:nvPr>
        </p:nvSpPr>
        <p:spPr/>
        <p:txBody>
          <a:bodyPr/>
          <a:lstStyle/>
          <a:p>
            <a:r>
              <a:rPr lang="en-US" dirty="0"/>
              <a:t>Follow Up</a:t>
            </a:r>
          </a:p>
        </p:txBody>
      </p:sp>
      <p:sp>
        <p:nvSpPr>
          <p:cNvPr id="3" name="Content Placeholder 2">
            <a:extLst>
              <a:ext uri="{FF2B5EF4-FFF2-40B4-BE49-F238E27FC236}">
                <a16:creationId xmlns:a16="http://schemas.microsoft.com/office/drawing/2014/main" id="{890837FB-A9E9-4567-A1EB-41795401549D}"/>
              </a:ext>
            </a:extLst>
          </p:cNvPr>
          <p:cNvSpPr>
            <a:spLocks noGrp="1"/>
          </p:cNvSpPr>
          <p:nvPr>
            <p:ph idx="1"/>
          </p:nvPr>
        </p:nvSpPr>
        <p:spPr>
          <a:xfrm>
            <a:off x="6520928" y="1004301"/>
            <a:ext cx="4880497" cy="5367924"/>
          </a:xfrm>
        </p:spPr>
        <p:txBody>
          <a:bodyPr>
            <a:normAutofit fontScale="92500" lnSpcReduction="10000"/>
          </a:bodyPr>
          <a:lstStyle/>
          <a:p>
            <a:pPr marL="342900" indent="-342900">
              <a:lnSpc>
                <a:spcPct val="118000"/>
              </a:lnSpc>
              <a:spcAft>
                <a:spcPts val="600"/>
              </a:spcAft>
              <a:buFont typeface="Arial" panose="020B0604020202020204" pitchFamily="34" charset="0"/>
              <a:buChar char="•"/>
            </a:pPr>
            <a:r>
              <a:rPr lang="en-US" sz="2200" dirty="0">
                <a:latin typeface="Arial Narrow" panose="020B0606020202030204" pitchFamily="34" charset="0"/>
                <a:cs typeface="Arial"/>
              </a:rPr>
              <a:t>On the School Information tab, the student sees information about the college(s) and/or career school(s) they selected to send their FAFSA</a:t>
            </a:r>
            <a:r>
              <a:rPr lang="en-US" sz="2200" baseline="30000" dirty="0">
                <a:latin typeface="Arial Narrow" panose="020B0606020202030204" pitchFamily="34" charset="0"/>
                <a:cs typeface="Arial"/>
              </a:rPr>
              <a:t>®</a:t>
            </a:r>
            <a:r>
              <a:rPr lang="en-US" sz="2200" dirty="0">
                <a:latin typeface="Arial Narrow" panose="020B0606020202030204" pitchFamily="34" charset="0"/>
                <a:cs typeface="Arial"/>
              </a:rPr>
              <a:t> information. The student can compare the graduation rate, retention rate, transfer rate, default rate, median debt upon completion, and average annual cost of their selected schools. </a:t>
            </a:r>
          </a:p>
          <a:p>
            <a:pPr marL="342900" indent="-342900">
              <a:lnSpc>
                <a:spcPct val="118000"/>
              </a:lnSpc>
              <a:spcAft>
                <a:spcPts val="600"/>
              </a:spcAft>
              <a:buFont typeface="Arial" panose="020B0604020202020204" pitchFamily="34" charset="0"/>
              <a:buChar char="•"/>
            </a:pPr>
            <a:r>
              <a:rPr lang="en-US" sz="2200" dirty="0">
                <a:latin typeface="Arial Narrow" panose="020B0606020202030204" pitchFamily="34" charset="0"/>
                <a:cs typeface="Arial"/>
              </a:rPr>
              <a:t>On the Next Steps tab, the student sees comments that pertain to their FAFSA</a:t>
            </a:r>
            <a:r>
              <a:rPr lang="en-US" sz="2200" baseline="30000" dirty="0">
                <a:latin typeface="Arial Narrow" panose="020B0606020202030204" pitchFamily="34" charset="0"/>
                <a:cs typeface="Arial"/>
              </a:rPr>
              <a:t>®</a:t>
            </a:r>
            <a:r>
              <a:rPr lang="en-US" sz="2200" dirty="0">
                <a:latin typeface="Arial Narrow" panose="020B0606020202030204" pitchFamily="34" charset="0"/>
                <a:cs typeface="Arial"/>
              </a:rPr>
              <a:t> form. Some comments may require the student to start a correction or send additional documentation to their school. Other comments may be informational and do not require any further action from the student. </a:t>
            </a:r>
          </a:p>
          <a:p>
            <a:pPr marL="342900" indent="-342900">
              <a:spcBef>
                <a:spcPts val="1800"/>
              </a:spcBef>
              <a:buFont typeface="Wingdings" panose="05000000000000000000" pitchFamily="2" charset="2"/>
              <a:buChar char="§"/>
            </a:pPr>
            <a:endParaRPr lang="en-US" sz="2000" b="1" dirty="0">
              <a:cs typeface="Arial"/>
            </a:endParaRPr>
          </a:p>
          <a:p>
            <a:pPr marL="342900" indent="-342900">
              <a:spcBef>
                <a:spcPts val="1800"/>
              </a:spcBef>
              <a:buFont typeface="Wingdings" panose="05000000000000000000" pitchFamily="2" charset="2"/>
              <a:buChar char="§"/>
            </a:pPr>
            <a:endParaRPr lang="en-US" sz="2000" b="1" dirty="0">
              <a:cs typeface="Arial"/>
            </a:endParaRPr>
          </a:p>
          <a:p>
            <a:pPr marL="342900" indent="-342900">
              <a:spcBef>
                <a:spcPts val="1800"/>
              </a:spcBef>
              <a:buFont typeface="Wingdings" panose="05000000000000000000" pitchFamily="2" charset="2"/>
              <a:buChar char="§"/>
            </a:pPr>
            <a:endParaRPr lang="en-US" sz="2000" b="1" dirty="0"/>
          </a:p>
        </p:txBody>
      </p:sp>
      <p:sp>
        <p:nvSpPr>
          <p:cNvPr id="4" name="Footer Placeholder 3">
            <a:extLst>
              <a:ext uri="{FF2B5EF4-FFF2-40B4-BE49-F238E27FC236}">
                <a16:creationId xmlns:a16="http://schemas.microsoft.com/office/drawing/2014/main" id="{EA92ACDE-0BCB-4845-969A-059F64D063B7}"/>
              </a:ext>
            </a:extLst>
          </p:cNvPr>
          <p:cNvSpPr>
            <a:spLocks noGrp="1"/>
          </p:cNvSpPr>
          <p:nvPr>
            <p:ph type="ftr" sz="quarter" idx="11"/>
          </p:nvPr>
        </p:nvSpPr>
        <p:spPr/>
        <p:txBody>
          <a:bodyPr/>
          <a:lstStyle/>
          <a:p>
            <a:r>
              <a:rPr lang="en-US" sz="2400" dirty="0">
                <a:latin typeface="Arial Narrow" panose="020B0606020202030204" pitchFamily="34" charset="0"/>
              </a:rPr>
              <a:t>Tell Me About the FAFSA</a:t>
            </a:r>
          </a:p>
        </p:txBody>
      </p:sp>
      <p:sp>
        <p:nvSpPr>
          <p:cNvPr id="5" name="Slide Number Placeholder 4">
            <a:extLst>
              <a:ext uri="{FF2B5EF4-FFF2-40B4-BE49-F238E27FC236}">
                <a16:creationId xmlns:a16="http://schemas.microsoft.com/office/drawing/2014/main" id="{BC89DFE7-B983-4E1A-BA69-64DAB52E548A}"/>
              </a:ext>
            </a:extLst>
          </p:cNvPr>
          <p:cNvSpPr>
            <a:spLocks noGrp="1"/>
          </p:cNvSpPr>
          <p:nvPr>
            <p:ph type="sldNum" sz="quarter" idx="12"/>
          </p:nvPr>
        </p:nvSpPr>
        <p:spPr>
          <a:xfrm>
            <a:off x="8925951" y="6489163"/>
            <a:ext cx="2743200" cy="365125"/>
          </a:xfrm>
        </p:spPr>
        <p:txBody>
          <a:bodyPr/>
          <a:lstStyle/>
          <a:p>
            <a:fld id="{95CBEC59-7FF9-4688-98DF-89832A0C9025}" type="slidenum">
              <a:rPr lang="en-US" sz="2000" smtClean="0">
                <a:latin typeface="Arial Narrow" panose="020B0606020202030204" pitchFamily="34" charset="0"/>
              </a:rPr>
              <a:t>59</a:t>
            </a:fld>
            <a:endParaRPr lang="en-US" sz="2000" dirty="0">
              <a:latin typeface="Arial Narrow" panose="020B0606020202030204" pitchFamily="34" charset="0"/>
            </a:endParaRPr>
          </a:p>
        </p:txBody>
      </p:sp>
      <p:sp>
        <p:nvSpPr>
          <p:cNvPr id="6" name="Subtitle 5">
            <a:extLst>
              <a:ext uri="{FF2B5EF4-FFF2-40B4-BE49-F238E27FC236}">
                <a16:creationId xmlns:a16="http://schemas.microsoft.com/office/drawing/2014/main" id="{5ED3D8EC-49B0-47AB-9C80-8EEF0DA163FB}"/>
              </a:ext>
            </a:extLst>
          </p:cNvPr>
          <p:cNvSpPr>
            <a:spLocks noGrp="1"/>
          </p:cNvSpPr>
          <p:nvPr>
            <p:ph type="subTitle" idx="13"/>
          </p:nvPr>
        </p:nvSpPr>
        <p:spPr>
          <a:xfrm>
            <a:off x="1527519" y="3279799"/>
            <a:ext cx="4442975" cy="692595"/>
          </a:xfrm>
        </p:spPr>
        <p:txBody>
          <a:bodyPr>
            <a:normAutofit fontScale="92500" lnSpcReduction="10000"/>
          </a:bodyPr>
          <a:lstStyle/>
          <a:p>
            <a:r>
              <a:rPr lang="en-US" sz="2600" dirty="0">
                <a:latin typeface="Arial Narrow" panose="020B0606020202030204" pitchFamily="34" charset="0"/>
              </a:rPr>
              <a:t>Your FAFSA Submission Summary</a:t>
            </a:r>
            <a:r>
              <a:rPr lang="en-US" dirty="0"/>
              <a:t>	</a:t>
            </a:r>
          </a:p>
        </p:txBody>
      </p:sp>
    </p:spTree>
    <p:extLst>
      <p:ext uri="{BB962C8B-B14F-4D97-AF65-F5344CB8AC3E}">
        <p14:creationId xmlns:p14="http://schemas.microsoft.com/office/powerpoint/2010/main" val="2994919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6C911F6-4F45-4544-907C-35CD858AF21C}"/>
              </a:ext>
            </a:extLst>
          </p:cNvPr>
          <p:cNvSpPr>
            <a:spLocks noGrp="1"/>
          </p:cNvSpPr>
          <p:nvPr>
            <p:ph type="ftr" sz="quarter" idx="11"/>
          </p:nvPr>
        </p:nvSpPr>
        <p:spPr/>
        <p:txBody>
          <a:bodyPr/>
          <a:lstStyle/>
          <a:p>
            <a:r>
              <a:rPr lang="en-US"/>
              <a:t>Presentation Title</a:t>
            </a:r>
            <a:endParaRPr lang="en-US" dirty="0"/>
          </a:p>
        </p:txBody>
      </p:sp>
      <p:sp>
        <p:nvSpPr>
          <p:cNvPr id="6" name="Text Placeholder 5">
            <a:extLst>
              <a:ext uri="{FF2B5EF4-FFF2-40B4-BE49-F238E27FC236}">
                <a16:creationId xmlns:a16="http://schemas.microsoft.com/office/drawing/2014/main" id="{ED13037B-6C95-4E1E-8F0C-29492D4D27DF}"/>
              </a:ext>
            </a:extLst>
          </p:cNvPr>
          <p:cNvSpPr>
            <a:spLocks noGrp="1"/>
          </p:cNvSpPr>
          <p:nvPr>
            <p:ph type="body" sz="quarter" idx="14"/>
          </p:nvPr>
        </p:nvSpPr>
        <p:spPr/>
        <p:txBody>
          <a:bodyPr/>
          <a:lstStyle/>
          <a:p>
            <a:endParaRPr lang="en-US"/>
          </a:p>
        </p:txBody>
      </p:sp>
      <p:sp>
        <p:nvSpPr>
          <p:cNvPr id="9" name="Title 1">
            <a:extLst>
              <a:ext uri="{FF2B5EF4-FFF2-40B4-BE49-F238E27FC236}">
                <a16:creationId xmlns:a16="http://schemas.microsoft.com/office/drawing/2014/main" id="{0AF4F4C2-0ED9-48D0-B007-7F9DB39808AF}"/>
              </a:ext>
            </a:extLst>
          </p:cNvPr>
          <p:cNvSpPr txBox="1">
            <a:spLocks/>
          </p:cNvSpPr>
          <p:nvPr/>
        </p:nvSpPr>
        <p:spPr>
          <a:xfrm>
            <a:off x="1694226" y="6392096"/>
            <a:ext cx="8807116" cy="1571359"/>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a:lstStyle>
          <a:p>
            <a:r>
              <a:rPr lang="en-US" dirty="0"/>
              <a:t>Tell Me About the FAFSA</a:t>
            </a:r>
            <a:br>
              <a:rPr lang="en-US" sz="5500" dirty="0"/>
            </a:br>
            <a:r>
              <a:rPr lang="en-US" sz="2600" dirty="0">
                <a:solidFill>
                  <a:schemeClr val="tx2"/>
                </a:solidFill>
                <a:latin typeface="Arial Narrow" panose="020B0606020202030204" pitchFamily="34" charset="0"/>
              </a:rPr>
              <a:t>Answers to FAQs Regarding Federal Financial Aid for College</a:t>
            </a:r>
            <a:br>
              <a:rPr lang="en-US" sz="6000" dirty="0">
                <a:solidFill>
                  <a:schemeClr val="tx2"/>
                </a:solidFill>
                <a:latin typeface="Arial Narrow" panose="020B0606020202030204" pitchFamily="34" charset="0"/>
              </a:rPr>
            </a:br>
            <a:endParaRPr lang="en-US" sz="6000" dirty="0">
              <a:solidFill>
                <a:schemeClr val="tx2"/>
              </a:solidFill>
              <a:latin typeface="Arial Narrow" panose="020B0606020202030204" pitchFamily="34" charset="0"/>
            </a:endParaRPr>
          </a:p>
          <a:p>
            <a:br>
              <a:rPr lang="en-US" sz="5500" dirty="0"/>
            </a:br>
            <a:endParaRPr lang="en-US" sz="5500" dirty="0"/>
          </a:p>
        </p:txBody>
      </p:sp>
      <p:sp>
        <p:nvSpPr>
          <p:cNvPr id="10" name="Rectangle 9">
            <a:extLst>
              <a:ext uri="{FF2B5EF4-FFF2-40B4-BE49-F238E27FC236}">
                <a16:creationId xmlns:a16="http://schemas.microsoft.com/office/drawing/2014/main" id="{816D761E-0CED-42C7-941F-3F382073C912}"/>
              </a:ext>
            </a:extLst>
          </p:cNvPr>
          <p:cNvSpPr/>
          <p:nvPr/>
        </p:nvSpPr>
        <p:spPr>
          <a:xfrm>
            <a:off x="1890775" y="5865259"/>
            <a:ext cx="914400" cy="27432"/>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B33F89D6-C7FF-4B67-8870-5C692331554F}"/>
              </a:ext>
            </a:extLst>
          </p:cNvPr>
          <p:cNvPicPr>
            <a:picLocks noChangeAspect="1"/>
          </p:cNvPicPr>
          <p:nvPr/>
        </p:nvPicPr>
        <p:blipFill>
          <a:blip r:embed="rId2"/>
          <a:stretch>
            <a:fillRect/>
          </a:stretch>
        </p:blipFill>
        <p:spPr>
          <a:xfrm>
            <a:off x="1790832" y="6261011"/>
            <a:ext cx="1114286" cy="161905"/>
          </a:xfrm>
          <a:prstGeom prst="rect">
            <a:avLst/>
          </a:prstGeom>
        </p:spPr>
      </p:pic>
      <p:sp>
        <p:nvSpPr>
          <p:cNvPr id="11" name="Subtitle 2">
            <a:extLst>
              <a:ext uri="{FF2B5EF4-FFF2-40B4-BE49-F238E27FC236}">
                <a16:creationId xmlns:a16="http://schemas.microsoft.com/office/drawing/2014/main" id="{AB5F0829-DF69-4C22-B505-91DFD8B95C6F}"/>
              </a:ext>
            </a:extLst>
          </p:cNvPr>
          <p:cNvSpPr txBox="1">
            <a:spLocks/>
          </p:cNvSpPr>
          <p:nvPr/>
        </p:nvSpPr>
        <p:spPr>
          <a:xfrm>
            <a:off x="1790832" y="6060596"/>
            <a:ext cx="10315783" cy="130644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solidFill>
                  <a:schemeClr val="tx2"/>
                </a:solidFill>
                <a:latin typeface="Arial Narrow" panose="020B0606020202030204" pitchFamily="34" charset="0"/>
              </a:rPr>
              <a:t>Learning Module 1: Gather Your Information</a:t>
            </a:r>
          </a:p>
        </p:txBody>
      </p:sp>
      <p:sp>
        <p:nvSpPr>
          <p:cNvPr id="13" name="Rectangle 12">
            <a:extLst>
              <a:ext uri="{FF2B5EF4-FFF2-40B4-BE49-F238E27FC236}">
                <a16:creationId xmlns:a16="http://schemas.microsoft.com/office/drawing/2014/main" id="{6221D25E-1B99-4A69-8D75-C6B31F5AD0CA}"/>
              </a:ext>
            </a:extLst>
          </p:cNvPr>
          <p:cNvSpPr/>
          <p:nvPr/>
        </p:nvSpPr>
        <p:spPr>
          <a:xfrm>
            <a:off x="1270965" y="4795411"/>
            <a:ext cx="91440" cy="21945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3">
            <a:extLst>
              <a:ext uri="{FF2B5EF4-FFF2-40B4-BE49-F238E27FC236}">
                <a16:creationId xmlns:a16="http://schemas.microsoft.com/office/drawing/2014/main" id="{B5D0A81E-B5E1-44AC-8DDF-C41C22FE25FB}"/>
              </a:ext>
            </a:extLst>
          </p:cNvPr>
          <p:cNvSpPr txBox="1">
            <a:spLocks/>
          </p:cNvSpPr>
          <p:nvPr/>
        </p:nvSpPr>
        <p:spPr>
          <a:xfrm>
            <a:off x="-1083507" y="6351448"/>
            <a:ext cx="2414765" cy="1013103"/>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lang="en-US" sz="3000" b="1" i="0" kern="1200" dirty="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200" b="0" dirty="0">
                <a:solidFill>
                  <a:schemeClr val="bg1"/>
                </a:solidFill>
                <a:latin typeface="Arial Narrow" panose="020B0606020202030204" pitchFamily="34" charset="0"/>
              </a:rPr>
              <a:t>                2024-2025 </a:t>
            </a:r>
          </a:p>
        </p:txBody>
      </p:sp>
      <p:pic>
        <p:nvPicPr>
          <p:cNvPr id="3" name="Picture 2">
            <a:extLst>
              <a:ext uri="{FF2B5EF4-FFF2-40B4-BE49-F238E27FC236}">
                <a16:creationId xmlns:a16="http://schemas.microsoft.com/office/drawing/2014/main" id="{30405E7D-807E-45B0-B125-BBA77E877D62}"/>
              </a:ext>
            </a:extLst>
          </p:cNvPr>
          <p:cNvPicPr>
            <a:picLocks noChangeAspect="1"/>
          </p:cNvPicPr>
          <p:nvPr/>
        </p:nvPicPr>
        <p:blipFill>
          <a:blip r:embed="rId3"/>
          <a:stretch>
            <a:fillRect/>
          </a:stretch>
        </p:blipFill>
        <p:spPr>
          <a:xfrm>
            <a:off x="11606716" y="6234146"/>
            <a:ext cx="198945" cy="640080"/>
          </a:xfrm>
          <a:prstGeom prst="rect">
            <a:avLst/>
          </a:prstGeom>
        </p:spPr>
      </p:pic>
      <p:pic>
        <p:nvPicPr>
          <p:cNvPr id="16" name="Picture Placeholder 15">
            <a:extLst>
              <a:ext uri="{FF2B5EF4-FFF2-40B4-BE49-F238E27FC236}">
                <a16:creationId xmlns:a16="http://schemas.microsoft.com/office/drawing/2014/main" id="{592C014B-A27D-4708-8635-CBA60B173ED3}"/>
              </a:ext>
            </a:extLst>
          </p:cNvPr>
          <p:cNvPicPr>
            <a:picLocks noGrp="1" noChangeAspect="1"/>
          </p:cNvPicPr>
          <p:nvPr>
            <p:ph type="pic" sz="quarter" idx="15"/>
          </p:nvPr>
        </p:nvPicPr>
        <p:blipFill>
          <a:blip r:embed="rId4"/>
          <a:srcRect l="143" r="143"/>
          <a:stretch>
            <a:fillRect/>
          </a:stretch>
        </p:blipFill>
        <p:spPr>
          <a:prstGeom prst="rect">
            <a:avLst/>
          </a:prstGeom>
        </p:spPr>
      </p:pic>
      <p:pic>
        <p:nvPicPr>
          <p:cNvPr id="8" name="Picture 2" descr="E:\Communications\Logos\UCanGo2\UCG2._white_outline.gif">
            <a:extLst>
              <a:ext uri="{FF2B5EF4-FFF2-40B4-BE49-F238E27FC236}">
                <a16:creationId xmlns:a16="http://schemas.microsoft.com/office/drawing/2014/main" id="{7FD24184-DE71-47CA-98FA-74EC2A87E66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135" y="56098"/>
            <a:ext cx="3781551" cy="118872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8F5DCA8B-D1FD-4828-905A-8E1FA3268DB1}"/>
              </a:ext>
            </a:extLst>
          </p:cNvPr>
          <p:cNvPicPr>
            <a:picLocks noChangeAspect="1"/>
          </p:cNvPicPr>
          <p:nvPr/>
        </p:nvPicPr>
        <p:blipFill>
          <a:blip r:embed="rId6"/>
          <a:stretch>
            <a:fillRect/>
          </a:stretch>
        </p:blipFill>
        <p:spPr>
          <a:xfrm>
            <a:off x="11000315" y="0"/>
            <a:ext cx="388654" cy="1470787"/>
          </a:xfrm>
          <a:prstGeom prst="rect">
            <a:avLst/>
          </a:prstGeom>
        </p:spPr>
      </p:pic>
    </p:spTree>
    <p:extLst>
      <p:ext uri="{BB962C8B-B14F-4D97-AF65-F5344CB8AC3E}">
        <p14:creationId xmlns:p14="http://schemas.microsoft.com/office/powerpoint/2010/main" val="12265402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0E6A0-4D25-4731-AFA0-73BC7DE5799A}"/>
              </a:ext>
            </a:extLst>
          </p:cNvPr>
          <p:cNvSpPr>
            <a:spLocks noGrp="1"/>
          </p:cNvSpPr>
          <p:nvPr>
            <p:ph type="title"/>
          </p:nvPr>
        </p:nvSpPr>
        <p:spPr>
          <a:xfrm>
            <a:off x="279744" y="166802"/>
            <a:ext cx="6149631" cy="1536580"/>
          </a:xfrm>
        </p:spPr>
        <p:txBody>
          <a:bodyPr/>
          <a:lstStyle/>
          <a:p>
            <a:r>
              <a:rPr lang="en-US" dirty="0"/>
              <a:t>Sample FAFSA Submission Summary</a:t>
            </a:r>
          </a:p>
        </p:txBody>
      </p:sp>
      <p:sp>
        <p:nvSpPr>
          <p:cNvPr id="5" name="Slide Number Placeholder 4">
            <a:extLst>
              <a:ext uri="{FF2B5EF4-FFF2-40B4-BE49-F238E27FC236}">
                <a16:creationId xmlns:a16="http://schemas.microsoft.com/office/drawing/2014/main" id="{FB69187E-7C52-4F10-9BC8-6F830BCC5CC8}"/>
              </a:ext>
            </a:extLst>
          </p:cNvPr>
          <p:cNvSpPr>
            <a:spLocks noGrp="1"/>
          </p:cNvSpPr>
          <p:nvPr>
            <p:ph type="sldNum" sz="quarter" idx="12"/>
          </p:nvPr>
        </p:nvSpPr>
        <p:spPr>
          <a:xfrm>
            <a:off x="8878326" y="6492875"/>
            <a:ext cx="2743200" cy="365125"/>
          </a:xfrm>
        </p:spPr>
        <p:txBody>
          <a:bodyPr/>
          <a:lstStyle/>
          <a:p>
            <a:fld id="{95CBEC59-7FF9-4688-98DF-89832A0C9025}" type="slidenum">
              <a:rPr lang="en-US" sz="2000" smtClean="0">
                <a:latin typeface="Arial Narrow" panose="020B0606020202030204" pitchFamily="34" charset="0"/>
              </a:rPr>
              <a:t>60</a:t>
            </a:fld>
            <a:endParaRPr lang="en-US" sz="2000" dirty="0">
              <a:latin typeface="Arial Narrow" panose="020B0606020202030204" pitchFamily="34" charset="0"/>
            </a:endParaRPr>
          </a:p>
        </p:txBody>
      </p:sp>
      <p:sp>
        <p:nvSpPr>
          <p:cNvPr id="8" name="Rectangle 7">
            <a:extLst>
              <a:ext uri="{FF2B5EF4-FFF2-40B4-BE49-F238E27FC236}">
                <a16:creationId xmlns:a16="http://schemas.microsoft.com/office/drawing/2014/main" id="{D258512F-08FF-454E-BB29-8E66EB5B6461}"/>
              </a:ext>
            </a:extLst>
          </p:cNvPr>
          <p:cNvSpPr/>
          <p:nvPr/>
        </p:nvSpPr>
        <p:spPr>
          <a:xfrm>
            <a:off x="6029324" y="0"/>
            <a:ext cx="6149631"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506F3BA-95CD-4E62-9CB7-774637F8AC5F}"/>
              </a:ext>
            </a:extLst>
          </p:cNvPr>
          <p:cNvSpPr/>
          <p:nvPr/>
        </p:nvSpPr>
        <p:spPr>
          <a:xfrm>
            <a:off x="0" y="5981700"/>
            <a:ext cx="1905000" cy="5111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DAC77F9-FF16-4956-82FD-FC4C4EA6450E}"/>
              </a:ext>
            </a:extLst>
          </p:cNvPr>
          <p:cNvSpPr/>
          <p:nvPr/>
        </p:nvSpPr>
        <p:spPr>
          <a:xfrm>
            <a:off x="619125" y="1914524"/>
            <a:ext cx="914400" cy="10191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1" descr="cid:image001.png@01DA4DEF.1BB462A0">
            <a:extLst>
              <a:ext uri="{FF2B5EF4-FFF2-40B4-BE49-F238E27FC236}">
                <a16:creationId xmlns:a16="http://schemas.microsoft.com/office/drawing/2014/main" id="{CC2B5B95-302F-4D68-9BC9-DD3C2FD89AFD}"/>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305293" y="2193924"/>
            <a:ext cx="11581414" cy="301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00258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147CA-E185-4ECD-BE9A-19E15447D3EE}"/>
              </a:ext>
            </a:extLst>
          </p:cNvPr>
          <p:cNvSpPr>
            <a:spLocks noGrp="1"/>
          </p:cNvSpPr>
          <p:nvPr>
            <p:ph type="title"/>
          </p:nvPr>
        </p:nvSpPr>
        <p:spPr/>
        <p:txBody>
          <a:bodyPr/>
          <a:lstStyle/>
          <a:p>
            <a:r>
              <a:rPr lang="en-US" dirty="0"/>
              <a:t>Follow Up	</a:t>
            </a:r>
          </a:p>
        </p:txBody>
      </p:sp>
      <p:sp>
        <p:nvSpPr>
          <p:cNvPr id="3" name="Content Placeholder 2">
            <a:extLst>
              <a:ext uri="{FF2B5EF4-FFF2-40B4-BE49-F238E27FC236}">
                <a16:creationId xmlns:a16="http://schemas.microsoft.com/office/drawing/2014/main" id="{C192DF39-438B-4CE9-8430-750ECB3B5316}"/>
              </a:ext>
            </a:extLst>
          </p:cNvPr>
          <p:cNvSpPr>
            <a:spLocks noGrp="1"/>
          </p:cNvSpPr>
          <p:nvPr>
            <p:ph idx="1"/>
          </p:nvPr>
        </p:nvSpPr>
        <p:spPr>
          <a:xfrm>
            <a:off x="6286590" y="1117114"/>
            <a:ext cx="5557579" cy="5710560"/>
          </a:xfrm>
        </p:spPr>
        <p:txBody>
          <a:bodyPr>
            <a:normAutofit/>
          </a:bodyPr>
          <a:lstStyle/>
          <a:p>
            <a:pPr marL="342900" indent="-342900">
              <a:lnSpc>
                <a:spcPct val="108000"/>
              </a:lnSpc>
              <a:spcAft>
                <a:spcPts val="600"/>
              </a:spcAft>
              <a:buFont typeface="Arial" panose="020B0604020202020204" pitchFamily="34" charset="0"/>
              <a:buChar char="•"/>
            </a:pPr>
            <a:r>
              <a:rPr lang="en-US" sz="2000" dirty="0">
                <a:latin typeface="Arial Narrow" panose="020B0606020202030204" pitchFamily="34" charset="0"/>
              </a:rPr>
              <a:t>Once processed, the data you submitted will also be sent to all the schools you included on your FAFSA.</a:t>
            </a:r>
          </a:p>
          <a:p>
            <a:pPr marL="342900" indent="-342900">
              <a:lnSpc>
                <a:spcPct val="108000"/>
              </a:lnSpc>
              <a:spcAft>
                <a:spcPts val="600"/>
              </a:spcAft>
              <a:buFont typeface="Arial" panose="020B0604020202020204" pitchFamily="34" charset="0"/>
              <a:buChar char="•"/>
            </a:pPr>
            <a:r>
              <a:rPr lang="en-US" sz="2000" dirty="0">
                <a:latin typeface="Arial Narrow" panose="020B0606020202030204" pitchFamily="34" charset="0"/>
              </a:rPr>
              <a:t>Some schools may contact you, but others may not. If a school you’re interested in hasn’t contacted you within a few weeks, call the financial aid office to verify they’ve received your information.</a:t>
            </a:r>
          </a:p>
          <a:p>
            <a:pPr marL="342900" indent="-342900">
              <a:lnSpc>
                <a:spcPct val="108000"/>
              </a:lnSpc>
              <a:spcAft>
                <a:spcPts val="600"/>
              </a:spcAft>
              <a:buFont typeface="Arial" panose="020B0604020202020204" pitchFamily="34" charset="0"/>
              <a:buChar char="•"/>
            </a:pPr>
            <a:r>
              <a:rPr lang="en-US" sz="2000" dirty="0">
                <a:latin typeface="Arial Narrow" panose="020B0606020202030204" pitchFamily="34" charset="0"/>
              </a:rPr>
              <a:t>A college must have your processed data before they can offer you any financial aid. Some colleges may require that you’ve been approved for admission at their school before offering financial assistance.</a:t>
            </a:r>
          </a:p>
          <a:p>
            <a:pPr marL="342900" indent="-342900">
              <a:lnSpc>
                <a:spcPct val="108000"/>
              </a:lnSpc>
              <a:spcAft>
                <a:spcPts val="600"/>
              </a:spcAft>
              <a:buFont typeface="Arial" panose="020B0604020202020204" pitchFamily="34" charset="0"/>
              <a:buChar char="•"/>
            </a:pPr>
            <a:r>
              <a:rPr lang="en-US" sz="2000" dirty="0">
                <a:latin typeface="Arial Narrow" panose="020B0606020202030204" pitchFamily="34" charset="0"/>
              </a:rPr>
              <a:t>If you’d like to add another school code after you’ve received your FAFSA Submission Summary, log in to your FAFSA at </a:t>
            </a:r>
            <a:r>
              <a:rPr lang="en-US" sz="2000" u="sng" dirty="0">
                <a:latin typeface="Arial Narrow" panose="020B0606020202030204" pitchFamily="34" charset="0"/>
                <a:hlinkClick r:id="rId2"/>
              </a:rPr>
              <a:t>FAFSA.gov </a:t>
            </a:r>
            <a:r>
              <a:rPr lang="en-US" sz="2000" dirty="0">
                <a:latin typeface="Arial Narrow" panose="020B0606020202030204" pitchFamily="34" charset="0"/>
              </a:rPr>
              <a:t>and edit your FAFSA.</a:t>
            </a:r>
          </a:p>
          <a:p>
            <a:endParaRPr lang="en-US" dirty="0"/>
          </a:p>
        </p:txBody>
      </p:sp>
      <p:sp>
        <p:nvSpPr>
          <p:cNvPr id="4" name="Footer Placeholder 3">
            <a:extLst>
              <a:ext uri="{FF2B5EF4-FFF2-40B4-BE49-F238E27FC236}">
                <a16:creationId xmlns:a16="http://schemas.microsoft.com/office/drawing/2014/main" id="{8AAD9B57-980C-49CD-9271-F670DCAE71E1}"/>
              </a:ext>
            </a:extLst>
          </p:cNvPr>
          <p:cNvSpPr>
            <a:spLocks noGrp="1"/>
          </p:cNvSpPr>
          <p:nvPr>
            <p:ph type="ftr" sz="quarter" idx="11"/>
          </p:nvPr>
        </p:nvSpPr>
        <p:spPr/>
        <p:txBody>
          <a:bodyPr/>
          <a:lstStyle/>
          <a:p>
            <a:r>
              <a:rPr lang="en-US" sz="2400" dirty="0">
                <a:latin typeface="Arial Narrow" panose="020B0606020202030204" pitchFamily="34" charset="0"/>
              </a:rPr>
              <a:t>Tell Me About the FAFSA</a:t>
            </a:r>
          </a:p>
        </p:txBody>
      </p:sp>
      <p:sp>
        <p:nvSpPr>
          <p:cNvPr id="5" name="Slide Number Placeholder 4">
            <a:extLst>
              <a:ext uri="{FF2B5EF4-FFF2-40B4-BE49-F238E27FC236}">
                <a16:creationId xmlns:a16="http://schemas.microsoft.com/office/drawing/2014/main" id="{2B561E8B-2FF4-499F-86F6-32C3C8544267}"/>
              </a:ext>
            </a:extLst>
          </p:cNvPr>
          <p:cNvSpPr>
            <a:spLocks noGrp="1"/>
          </p:cNvSpPr>
          <p:nvPr>
            <p:ph type="sldNum" sz="quarter" idx="12"/>
          </p:nvPr>
        </p:nvSpPr>
        <p:spPr>
          <a:xfrm>
            <a:off x="8906901" y="6479638"/>
            <a:ext cx="2743200" cy="365125"/>
          </a:xfrm>
        </p:spPr>
        <p:txBody>
          <a:bodyPr/>
          <a:lstStyle/>
          <a:p>
            <a:fld id="{95CBEC59-7FF9-4688-98DF-89832A0C9025}" type="slidenum">
              <a:rPr lang="en-US" sz="2000" smtClean="0">
                <a:latin typeface="Arial Narrow" panose="020B0606020202030204" pitchFamily="34" charset="0"/>
              </a:rPr>
              <a:t>61</a:t>
            </a:fld>
            <a:endParaRPr lang="en-US" sz="2000" dirty="0">
              <a:latin typeface="Arial Narrow" panose="020B0606020202030204" pitchFamily="34" charset="0"/>
            </a:endParaRPr>
          </a:p>
        </p:txBody>
      </p:sp>
      <p:sp>
        <p:nvSpPr>
          <p:cNvPr id="6" name="Subtitle 5">
            <a:extLst>
              <a:ext uri="{FF2B5EF4-FFF2-40B4-BE49-F238E27FC236}">
                <a16:creationId xmlns:a16="http://schemas.microsoft.com/office/drawing/2014/main" id="{89BF3806-E8B4-4ED8-8E3D-910EDAC59D2C}"/>
              </a:ext>
            </a:extLst>
          </p:cNvPr>
          <p:cNvSpPr>
            <a:spLocks noGrp="1"/>
          </p:cNvSpPr>
          <p:nvPr>
            <p:ph type="subTitle" idx="13"/>
          </p:nvPr>
        </p:nvSpPr>
        <p:spPr/>
        <p:txBody>
          <a:bodyPr>
            <a:normAutofit/>
          </a:bodyPr>
          <a:lstStyle/>
          <a:p>
            <a:r>
              <a:rPr lang="en-US" sz="2400" dirty="0">
                <a:latin typeface="Arial Narrow" panose="020B0606020202030204" pitchFamily="34" charset="0"/>
              </a:rPr>
              <a:t>Your Information</a:t>
            </a:r>
          </a:p>
        </p:txBody>
      </p:sp>
    </p:spTree>
    <p:extLst>
      <p:ext uri="{BB962C8B-B14F-4D97-AF65-F5344CB8AC3E}">
        <p14:creationId xmlns:p14="http://schemas.microsoft.com/office/powerpoint/2010/main" val="168454596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23F37-CF5B-4C9F-9E74-949E54DAE5E8}"/>
              </a:ext>
            </a:extLst>
          </p:cNvPr>
          <p:cNvSpPr>
            <a:spLocks noGrp="1"/>
          </p:cNvSpPr>
          <p:nvPr>
            <p:ph type="title"/>
          </p:nvPr>
        </p:nvSpPr>
        <p:spPr/>
        <p:txBody>
          <a:bodyPr/>
          <a:lstStyle/>
          <a:p>
            <a:r>
              <a:rPr lang="en-US" dirty="0"/>
              <a:t>Follow Up</a:t>
            </a:r>
          </a:p>
        </p:txBody>
      </p:sp>
      <p:sp>
        <p:nvSpPr>
          <p:cNvPr id="3" name="Content Placeholder 2">
            <a:extLst>
              <a:ext uri="{FF2B5EF4-FFF2-40B4-BE49-F238E27FC236}">
                <a16:creationId xmlns:a16="http://schemas.microsoft.com/office/drawing/2014/main" id="{32E948A4-93ED-4649-AE23-B0FE9792F915}"/>
              </a:ext>
            </a:extLst>
          </p:cNvPr>
          <p:cNvSpPr>
            <a:spLocks noGrp="1"/>
          </p:cNvSpPr>
          <p:nvPr>
            <p:ph idx="1"/>
          </p:nvPr>
        </p:nvSpPr>
        <p:spPr>
          <a:xfrm>
            <a:off x="6520928" y="1036678"/>
            <a:ext cx="5136569" cy="5021312"/>
          </a:xfrm>
        </p:spPr>
        <p:txBody>
          <a:bodyPr>
            <a:normAutofit/>
          </a:bodyPr>
          <a:lstStyle/>
          <a:p>
            <a:pPr marL="342900" indent="-342900">
              <a:lnSpc>
                <a:spcPct val="118000"/>
              </a:lnSpc>
              <a:spcAft>
                <a:spcPts val="600"/>
              </a:spcAft>
              <a:buFont typeface="Arial" panose="020B0604020202020204" pitchFamily="34" charset="0"/>
              <a:buChar char="•"/>
            </a:pPr>
            <a:r>
              <a:rPr lang="en-US" sz="2000" dirty="0">
                <a:latin typeface="Arial Narrow" panose="020B0606020202030204" pitchFamily="34" charset="0"/>
              </a:rPr>
              <a:t>In order for the financial aid office to be able to award you aid, your FAFSA must be fully processed – not only by Federal Student Aid’s automated system, but also by different offices at your college.</a:t>
            </a:r>
          </a:p>
          <a:p>
            <a:pPr marL="342900" indent="-342900">
              <a:lnSpc>
                <a:spcPct val="118000"/>
              </a:lnSpc>
              <a:spcAft>
                <a:spcPts val="600"/>
              </a:spcAft>
              <a:buFont typeface="Arial" panose="020B0604020202020204" pitchFamily="34" charset="0"/>
              <a:buChar char="•"/>
            </a:pPr>
            <a:r>
              <a:rPr lang="en-US" sz="2000" dirty="0">
                <a:latin typeface="Arial Narrow" panose="020B0606020202030204" pitchFamily="34" charset="0"/>
              </a:rPr>
              <a:t>If your FAFSA was selected for verification, all additional documentation must also be provided, reviewed and approved.</a:t>
            </a:r>
          </a:p>
          <a:p>
            <a:pPr marL="342900" indent="-342900">
              <a:lnSpc>
                <a:spcPct val="118000"/>
              </a:lnSpc>
              <a:spcAft>
                <a:spcPts val="600"/>
              </a:spcAft>
              <a:buFont typeface="Arial" panose="020B0604020202020204" pitchFamily="34" charset="0"/>
              <a:buChar char="•"/>
            </a:pPr>
            <a:r>
              <a:rPr lang="en-US" sz="2000" dirty="0">
                <a:latin typeface="Arial Narrow" panose="020B0606020202030204" pitchFamily="34" charset="0"/>
              </a:rPr>
              <a:t>These requirements are based on federal and state law.</a:t>
            </a:r>
          </a:p>
          <a:p>
            <a:pPr marL="342900" indent="-342900">
              <a:lnSpc>
                <a:spcPct val="118000"/>
              </a:lnSpc>
              <a:spcAft>
                <a:spcPts val="600"/>
              </a:spcAft>
              <a:buFont typeface="Arial" panose="020B0604020202020204" pitchFamily="34" charset="0"/>
              <a:buChar char="•"/>
            </a:pPr>
            <a:r>
              <a:rPr lang="en-US" sz="2000" dirty="0">
                <a:latin typeface="Arial Narrow" panose="020B0606020202030204" pitchFamily="34" charset="0"/>
              </a:rPr>
              <a:t>Your patience is greatly appreciated by everyone involved in the process.</a:t>
            </a:r>
          </a:p>
          <a:p>
            <a:endParaRPr lang="en-US" dirty="0"/>
          </a:p>
        </p:txBody>
      </p:sp>
      <p:sp>
        <p:nvSpPr>
          <p:cNvPr id="4" name="Footer Placeholder 3">
            <a:extLst>
              <a:ext uri="{FF2B5EF4-FFF2-40B4-BE49-F238E27FC236}">
                <a16:creationId xmlns:a16="http://schemas.microsoft.com/office/drawing/2014/main" id="{87327D81-02CE-40AC-B8A7-E302E050929D}"/>
              </a:ext>
            </a:extLst>
          </p:cNvPr>
          <p:cNvSpPr>
            <a:spLocks noGrp="1"/>
          </p:cNvSpPr>
          <p:nvPr>
            <p:ph type="ftr" sz="quarter" idx="11"/>
          </p:nvPr>
        </p:nvSpPr>
        <p:spPr/>
        <p:txBody>
          <a:bodyPr/>
          <a:lstStyle/>
          <a:p>
            <a:r>
              <a:rPr lang="en-US" sz="2400" dirty="0">
                <a:latin typeface="Arial Narrow" panose="020B0606020202030204" pitchFamily="34" charset="0"/>
              </a:rPr>
              <a:t>Tell Me About the FAFSA</a:t>
            </a:r>
          </a:p>
        </p:txBody>
      </p:sp>
      <p:sp>
        <p:nvSpPr>
          <p:cNvPr id="5" name="Slide Number Placeholder 4">
            <a:extLst>
              <a:ext uri="{FF2B5EF4-FFF2-40B4-BE49-F238E27FC236}">
                <a16:creationId xmlns:a16="http://schemas.microsoft.com/office/drawing/2014/main" id="{DE62E370-D8A1-4D70-BF45-35F2408EC7F9}"/>
              </a:ext>
            </a:extLst>
          </p:cNvPr>
          <p:cNvSpPr>
            <a:spLocks noGrp="1"/>
          </p:cNvSpPr>
          <p:nvPr>
            <p:ph type="sldNum" sz="quarter" idx="12"/>
          </p:nvPr>
        </p:nvSpPr>
        <p:spPr>
          <a:xfrm>
            <a:off x="8914297" y="6492875"/>
            <a:ext cx="2743200" cy="365125"/>
          </a:xfrm>
        </p:spPr>
        <p:txBody>
          <a:bodyPr/>
          <a:lstStyle/>
          <a:p>
            <a:fld id="{95CBEC59-7FF9-4688-98DF-89832A0C9025}" type="slidenum">
              <a:rPr lang="en-US" sz="2000" smtClean="0">
                <a:latin typeface="Arial Narrow" panose="020B0606020202030204" pitchFamily="34" charset="0"/>
              </a:rPr>
              <a:t>62</a:t>
            </a:fld>
            <a:endParaRPr lang="en-US" sz="2000" dirty="0">
              <a:latin typeface="Arial Narrow" panose="020B0606020202030204" pitchFamily="34" charset="0"/>
            </a:endParaRPr>
          </a:p>
        </p:txBody>
      </p:sp>
      <p:sp>
        <p:nvSpPr>
          <p:cNvPr id="6" name="Subtitle 5">
            <a:extLst>
              <a:ext uri="{FF2B5EF4-FFF2-40B4-BE49-F238E27FC236}">
                <a16:creationId xmlns:a16="http://schemas.microsoft.com/office/drawing/2014/main" id="{F1DDB5E8-9E76-46DA-B1AA-1DBEC62F5FDD}"/>
              </a:ext>
            </a:extLst>
          </p:cNvPr>
          <p:cNvSpPr>
            <a:spLocks noGrp="1"/>
          </p:cNvSpPr>
          <p:nvPr>
            <p:ph type="subTitle" idx="13"/>
          </p:nvPr>
        </p:nvSpPr>
        <p:spPr/>
        <p:txBody>
          <a:bodyPr>
            <a:normAutofit/>
          </a:bodyPr>
          <a:lstStyle/>
          <a:p>
            <a:r>
              <a:rPr lang="en-US" sz="2400" dirty="0">
                <a:latin typeface="Arial Narrow" panose="020B0606020202030204" pitchFamily="34" charset="0"/>
              </a:rPr>
              <a:t>An Important Note</a:t>
            </a:r>
          </a:p>
        </p:txBody>
      </p:sp>
    </p:spTree>
    <p:extLst>
      <p:ext uri="{BB962C8B-B14F-4D97-AF65-F5344CB8AC3E}">
        <p14:creationId xmlns:p14="http://schemas.microsoft.com/office/powerpoint/2010/main" val="87281842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E7DB9-F558-45BD-9B0B-C69323E63353}"/>
              </a:ext>
            </a:extLst>
          </p:cNvPr>
          <p:cNvSpPr>
            <a:spLocks noGrp="1"/>
          </p:cNvSpPr>
          <p:nvPr>
            <p:ph type="title"/>
          </p:nvPr>
        </p:nvSpPr>
        <p:spPr/>
        <p:txBody>
          <a:bodyPr/>
          <a:lstStyle/>
          <a:p>
            <a:r>
              <a:rPr lang="en-US" dirty="0"/>
              <a:t>Follow Up</a:t>
            </a:r>
          </a:p>
        </p:txBody>
      </p:sp>
      <p:sp>
        <p:nvSpPr>
          <p:cNvPr id="3" name="Content Placeholder 2">
            <a:extLst>
              <a:ext uri="{FF2B5EF4-FFF2-40B4-BE49-F238E27FC236}">
                <a16:creationId xmlns:a16="http://schemas.microsoft.com/office/drawing/2014/main" id="{A12D0C2E-2AFD-4DCE-880E-56E83DFFB0AA}"/>
              </a:ext>
            </a:extLst>
          </p:cNvPr>
          <p:cNvSpPr>
            <a:spLocks noGrp="1"/>
          </p:cNvSpPr>
          <p:nvPr>
            <p:ph idx="1"/>
          </p:nvPr>
        </p:nvSpPr>
        <p:spPr>
          <a:xfrm>
            <a:off x="6520928" y="1000206"/>
            <a:ext cx="5247938" cy="5099379"/>
          </a:xfrm>
        </p:spPr>
        <p:txBody>
          <a:bodyPr>
            <a:noAutofit/>
          </a:bodyPr>
          <a:lstStyle/>
          <a:p>
            <a:pPr marL="342900" indent="-342900">
              <a:lnSpc>
                <a:spcPct val="108000"/>
              </a:lnSpc>
              <a:spcAft>
                <a:spcPts val="600"/>
              </a:spcAft>
              <a:buFont typeface="Arial" panose="020B0604020202020204" pitchFamily="34" charset="0"/>
              <a:buChar char="•"/>
            </a:pPr>
            <a:r>
              <a:rPr lang="en-US" sz="2000" dirty="0">
                <a:latin typeface="Arial Narrow" panose="020B0606020202030204" pitchFamily="34" charset="0"/>
              </a:rPr>
              <a:t>College staff know exactly how to guide you from here. Be sure to ask questions about anything you have on your mind.</a:t>
            </a:r>
          </a:p>
          <a:p>
            <a:pPr marL="342900" indent="-342900">
              <a:lnSpc>
                <a:spcPct val="108000"/>
              </a:lnSpc>
              <a:spcAft>
                <a:spcPts val="600"/>
              </a:spcAft>
              <a:buFont typeface="Arial" panose="020B0604020202020204" pitchFamily="34" charset="0"/>
              <a:buChar char="•"/>
            </a:pPr>
            <a:r>
              <a:rPr lang="en-US" sz="2000" dirty="0">
                <a:latin typeface="Arial Narrow" panose="020B0606020202030204" pitchFamily="34" charset="0"/>
              </a:rPr>
              <a:t>Some common offices to contact during your first year are:</a:t>
            </a:r>
          </a:p>
          <a:p>
            <a:pPr marL="800100" lvl="1" indent="-342900">
              <a:lnSpc>
                <a:spcPct val="108000"/>
              </a:lnSpc>
              <a:spcBef>
                <a:spcPts val="600"/>
              </a:spcBef>
              <a:spcAft>
                <a:spcPts val="600"/>
              </a:spcAft>
              <a:buFont typeface="Courier New" panose="02070309020205020404" pitchFamily="49" charset="0"/>
              <a:buChar char="o"/>
            </a:pPr>
            <a:r>
              <a:rPr lang="en-US" sz="2000" i="0" dirty="0">
                <a:latin typeface="Arial Narrow" panose="020B0606020202030204" pitchFamily="34" charset="0"/>
              </a:rPr>
              <a:t>Admission</a:t>
            </a:r>
          </a:p>
          <a:p>
            <a:pPr marL="800100" lvl="1" indent="-342900">
              <a:lnSpc>
                <a:spcPct val="108000"/>
              </a:lnSpc>
              <a:spcBef>
                <a:spcPts val="600"/>
              </a:spcBef>
              <a:spcAft>
                <a:spcPts val="600"/>
              </a:spcAft>
              <a:buFont typeface="Courier New" panose="02070309020205020404" pitchFamily="49" charset="0"/>
              <a:buChar char="o"/>
            </a:pPr>
            <a:r>
              <a:rPr lang="en-US" sz="2000" i="0" dirty="0">
                <a:latin typeface="Arial Narrow" panose="020B0606020202030204" pitchFamily="34" charset="0"/>
              </a:rPr>
              <a:t>Financial Aid</a:t>
            </a:r>
          </a:p>
          <a:p>
            <a:pPr marL="800100" lvl="1" indent="-342900">
              <a:lnSpc>
                <a:spcPct val="108000"/>
              </a:lnSpc>
              <a:spcBef>
                <a:spcPts val="600"/>
              </a:spcBef>
              <a:spcAft>
                <a:spcPts val="600"/>
              </a:spcAft>
              <a:buFont typeface="Courier New" panose="02070309020205020404" pitchFamily="49" charset="0"/>
              <a:buChar char="o"/>
            </a:pPr>
            <a:r>
              <a:rPr lang="en-US" sz="2000" i="0" dirty="0">
                <a:latin typeface="Arial Narrow" panose="020B0606020202030204" pitchFamily="34" charset="0"/>
              </a:rPr>
              <a:t>Registrar (Enrollment)</a:t>
            </a:r>
          </a:p>
          <a:p>
            <a:pPr marL="800100" lvl="1" indent="-342900">
              <a:lnSpc>
                <a:spcPct val="108000"/>
              </a:lnSpc>
              <a:spcBef>
                <a:spcPts val="600"/>
              </a:spcBef>
              <a:spcAft>
                <a:spcPts val="600"/>
              </a:spcAft>
              <a:buFont typeface="Courier New" panose="02070309020205020404" pitchFamily="49" charset="0"/>
              <a:buChar char="o"/>
            </a:pPr>
            <a:r>
              <a:rPr lang="en-US" sz="2000" i="0" dirty="0">
                <a:latin typeface="Arial Narrow" panose="020B0606020202030204" pitchFamily="34" charset="0"/>
              </a:rPr>
              <a:t>Bursar (Financial Services)</a:t>
            </a:r>
          </a:p>
          <a:p>
            <a:pPr marL="800100" lvl="1" indent="-342900">
              <a:lnSpc>
                <a:spcPct val="108000"/>
              </a:lnSpc>
              <a:spcBef>
                <a:spcPts val="600"/>
              </a:spcBef>
              <a:spcAft>
                <a:spcPts val="600"/>
              </a:spcAft>
              <a:buFont typeface="Courier New" panose="02070309020205020404" pitchFamily="49" charset="0"/>
              <a:buChar char="o"/>
            </a:pPr>
            <a:r>
              <a:rPr lang="en-US" sz="2000" i="0" dirty="0">
                <a:latin typeface="Arial Narrow" panose="020B0606020202030204" pitchFamily="34" charset="0"/>
              </a:rPr>
              <a:t>Student Housing &amp; Parking</a:t>
            </a:r>
          </a:p>
          <a:p>
            <a:pPr marL="800100" lvl="1" indent="-342900">
              <a:lnSpc>
                <a:spcPct val="108000"/>
              </a:lnSpc>
              <a:spcBef>
                <a:spcPts val="600"/>
              </a:spcBef>
              <a:spcAft>
                <a:spcPts val="600"/>
              </a:spcAft>
              <a:buFont typeface="Courier New" panose="02070309020205020404" pitchFamily="49" charset="0"/>
              <a:buChar char="o"/>
            </a:pPr>
            <a:r>
              <a:rPr lang="en-US" sz="2000" i="0" dirty="0">
                <a:latin typeface="Arial Narrow" panose="020B0606020202030204" pitchFamily="34" charset="0"/>
              </a:rPr>
              <a:t>Student Life Center</a:t>
            </a:r>
          </a:p>
        </p:txBody>
      </p:sp>
      <p:sp>
        <p:nvSpPr>
          <p:cNvPr id="4" name="Footer Placeholder 3">
            <a:extLst>
              <a:ext uri="{FF2B5EF4-FFF2-40B4-BE49-F238E27FC236}">
                <a16:creationId xmlns:a16="http://schemas.microsoft.com/office/drawing/2014/main" id="{AF5CD0DD-D172-441E-A608-BBA2186CCCED}"/>
              </a:ext>
            </a:extLst>
          </p:cNvPr>
          <p:cNvSpPr>
            <a:spLocks noGrp="1"/>
          </p:cNvSpPr>
          <p:nvPr>
            <p:ph type="ftr" sz="quarter" idx="11"/>
          </p:nvPr>
        </p:nvSpPr>
        <p:spPr/>
        <p:txBody>
          <a:bodyPr/>
          <a:lstStyle/>
          <a:p>
            <a:r>
              <a:rPr lang="en-US" sz="2400" dirty="0">
                <a:latin typeface="Arial Narrow" panose="020B0606020202030204" pitchFamily="34" charset="0"/>
              </a:rPr>
              <a:t>Tell Me About the FAFSA</a:t>
            </a:r>
          </a:p>
        </p:txBody>
      </p:sp>
      <p:sp>
        <p:nvSpPr>
          <p:cNvPr id="5" name="Slide Number Placeholder 4">
            <a:extLst>
              <a:ext uri="{FF2B5EF4-FFF2-40B4-BE49-F238E27FC236}">
                <a16:creationId xmlns:a16="http://schemas.microsoft.com/office/drawing/2014/main" id="{2C70C9B9-A1C9-4533-82D2-1222E5E76688}"/>
              </a:ext>
            </a:extLst>
          </p:cNvPr>
          <p:cNvSpPr>
            <a:spLocks noGrp="1"/>
          </p:cNvSpPr>
          <p:nvPr>
            <p:ph type="sldNum" sz="quarter" idx="12"/>
          </p:nvPr>
        </p:nvSpPr>
        <p:spPr>
          <a:xfrm>
            <a:off x="8914297" y="6484008"/>
            <a:ext cx="2743200" cy="365125"/>
          </a:xfrm>
        </p:spPr>
        <p:txBody>
          <a:bodyPr/>
          <a:lstStyle/>
          <a:p>
            <a:fld id="{95CBEC59-7FF9-4688-98DF-89832A0C9025}" type="slidenum">
              <a:rPr lang="en-US" sz="2000" smtClean="0">
                <a:latin typeface="Arial Narrow" panose="020B0606020202030204" pitchFamily="34" charset="0"/>
              </a:rPr>
              <a:t>63</a:t>
            </a:fld>
            <a:endParaRPr lang="en-US" sz="2000" dirty="0">
              <a:latin typeface="Arial Narrow" panose="020B0606020202030204" pitchFamily="34" charset="0"/>
            </a:endParaRPr>
          </a:p>
        </p:txBody>
      </p:sp>
      <p:sp>
        <p:nvSpPr>
          <p:cNvPr id="6" name="Subtitle 5">
            <a:extLst>
              <a:ext uri="{FF2B5EF4-FFF2-40B4-BE49-F238E27FC236}">
                <a16:creationId xmlns:a16="http://schemas.microsoft.com/office/drawing/2014/main" id="{20EDEEBF-4684-4A40-9482-6958285357F3}"/>
              </a:ext>
            </a:extLst>
          </p:cNvPr>
          <p:cNvSpPr>
            <a:spLocks noGrp="1"/>
          </p:cNvSpPr>
          <p:nvPr>
            <p:ph type="subTitle" idx="13"/>
          </p:nvPr>
        </p:nvSpPr>
        <p:spPr/>
        <p:txBody>
          <a:bodyPr>
            <a:normAutofit/>
          </a:bodyPr>
          <a:lstStyle/>
          <a:p>
            <a:r>
              <a:rPr lang="en-US" sz="2400" dirty="0">
                <a:latin typeface="Arial Narrow" panose="020B0606020202030204" pitchFamily="34" charset="0"/>
              </a:rPr>
              <a:t>Ask the Experts</a:t>
            </a:r>
          </a:p>
        </p:txBody>
      </p:sp>
    </p:spTree>
    <p:extLst>
      <p:ext uri="{BB962C8B-B14F-4D97-AF65-F5344CB8AC3E}">
        <p14:creationId xmlns:p14="http://schemas.microsoft.com/office/powerpoint/2010/main" val="35152273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17044-EAF7-41B0-B70C-664D4CA0BEA6}"/>
              </a:ext>
            </a:extLst>
          </p:cNvPr>
          <p:cNvSpPr>
            <a:spLocks noGrp="1"/>
          </p:cNvSpPr>
          <p:nvPr>
            <p:ph type="title"/>
          </p:nvPr>
        </p:nvSpPr>
        <p:spPr/>
        <p:txBody>
          <a:bodyPr/>
          <a:lstStyle/>
          <a:p>
            <a:r>
              <a:rPr lang="en-US" dirty="0"/>
              <a:t>Gather Your Information</a:t>
            </a:r>
          </a:p>
        </p:txBody>
      </p:sp>
      <p:sp>
        <p:nvSpPr>
          <p:cNvPr id="3" name="Content Placeholder 2">
            <a:extLst>
              <a:ext uri="{FF2B5EF4-FFF2-40B4-BE49-F238E27FC236}">
                <a16:creationId xmlns:a16="http://schemas.microsoft.com/office/drawing/2014/main" id="{10895914-FFB3-42A0-90A2-59D19B9F2151}"/>
              </a:ext>
            </a:extLst>
          </p:cNvPr>
          <p:cNvSpPr>
            <a:spLocks noGrp="1"/>
          </p:cNvSpPr>
          <p:nvPr>
            <p:ph idx="1"/>
          </p:nvPr>
        </p:nvSpPr>
        <p:spPr>
          <a:xfrm>
            <a:off x="6520928" y="1134521"/>
            <a:ext cx="4538402" cy="3850108"/>
          </a:xfrm>
        </p:spPr>
        <p:txBody>
          <a:bodyPr>
            <a:normAutofit/>
          </a:bodyPr>
          <a:lstStyle/>
          <a:p>
            <a:pPr marL="342900" indent="-342900">
              <a:lnSpc>
                <a:spcPct val="108000"/>
              </a:lnSpc>
              <a:spcAft>
                <a:spcPts val="600"/>
              </a:spcAft>
              <a:buFont typeface="Arial" panose="020B0604020202020204" pitchFamily="34" charset="0"/>
              <a:buChar char="•"/>
            </a:pPr>
            <a:r>
              <a:rPr lang="en-US" sz="2000" dirty="0">
                <a:latin typeface="Arial Narrow" panose="020B0606020202030204" pitchFamily="34" charset="0"/>
              </a:rPr>
              <a:t>Your Social Security Number – best to have your card with you or your current Permanent Resident Card</a:t>
            </a:r>
          </a:p>
          <a:p>
            <a:pPr marL="342900" indent="-342900">
              <a:lnSpc>
                <a:spcPct val="108000"/>
              </a:lnSpc>
              <a:spcAft>
                <a:spcPts val="600"/>
              </a:spcAft>
              <a:buFont typeface="Arial" panose="020B0604020202020204" pitchFamily="34" charset="0"/>
              <a:buChar char="•"/>
            </a:pPr>
            <a:r>
              <a:rPr lang="en-US" sz="2000" dirty="0">
                <a:latin typeface="Arial Narrow" panose="020B0606020202030204" pitchFamily="34" charset="0"/>
              </a:rPr>
              <a:t>Your first and last names – exactly as they appear on your Social Security card</a:t>
            </a:r>
          </a:p>
          <a:p>
            <a:pPr marL="342900" indent="-342900">
              <a:lnSpc>
                <a:spcPct val="108000"/>
              </a:lnSpc>
              <a:spcAft>
                <a:spcPts val="600"/>
              </a:spcAft>
              <a:buFont typeface="Arial" panose="020B0604020202020204" pitchFamily="34" charset="0"/>
              <a:buChar char="•"/>
            </a:pPr>
            <a:r>
              <a:rPr lang="en-US" sz="2000" dirty="0">
                <a:latin typeface="Arial Narrow" panose="020B0606020202030204" pitchFamily="34" charset="0"/>
              </a:rPr>
              <a:t>Your date of birth</a:t>
            </a:r>
          </a:p>
          <a:p>
            <a:pPr marL="342900" indent="-342900">
              <a:lnSpc>
                <a:spcPct val="108000"/>
              </a:lnSpc>
              <a:spcAft>
                <a:spcPts val="600"/>
              </a:spcAft>
              <a:buFont typeface="Arial" panose="020B0604020202020204" pitchFamily="34" charset="0"/>
              <a:buChar char="•"/>
            </a:pPr>
            <a:r>
              <a:rPr lang="en-US" sz="2000" dirty="0">
                <a:latin typeface="Arial Narrow" panose="020B0606020202030204" pitchFamily="34" charset="0"/>
              </a:rPr>
              <a:t>Your complete address, including zip code</a:t>
            </a:r>
          </a:p>
          <a:p>
            <a:pPr marL="342900" indent="-342900">
              <a:lnSpc>
                <a:spcPct val="108000"/>
              </a:lnSpc>
              <a:buFont typeface="Arial" panose="020B0604020202020204" pitchFamily="34" charset="0"/>
              <a:buChar char="•"/>
            </a:pPr>
            <a:r>
              <a:rPr lang="en-US" sz="2000" dirty="0">
                <a:latin typeface="Arial Narrow" panose="020B0606020202030204" pitchFamily="34" charset="0"/>
              </a:rPr>
              <a:t>Your Federal Student Aid ID, or FSA ID (See Module 2 for more information)</a:t>
            </a:r>
          </a:p>
        </p:txBody>
      </p:sp>
      <p:sp>
        <p:nvSpPr>
          <p:cNvPr id="4" name="Footer Placeholder 3">
            <a:extLst>
              <a:ext uri="{FF2B5EF4-FFF2-40B4-BE49-F238E27FC236}">
                <a16:creationId xmlns:a16="http://schemas.microsoft.com/office/drawing/2014/main" id="{6832324F-C940-4C59-8BB8-6FDBDCF0C2FC}"/>
              </a:ext>
            </a:extLst>
          </p:cNvPr>
          <p:cNvSpPr>
            <a:spLocks noGrp="1"/>
          </p:cNvSpPr>
          <p:nvPr>
            <p:ph type="ftr" sz="quarter" idx="11"/>
          </p:nvPr>
        </p:nvSpPr>
        <p:spPr>
          <a:xfrm>
            <a:off x="599049" y="6370100"/>
            <a:ext cx="3256673" cy="365125"/>
          </a:xfrm>
        </p:spPr>
        <p:txBody>
          <a:bodyPr/>
          <a:lstStyle/>
          <a:p>
            <a:r>
              <a:rPr lang="en-US" sz="2400" dirty="0">
                <a:latin typeface="Arial Narrow" panose="020B0606020202030204" pitchFamily="34" charset="0"/>
              </a:rPr>
              <a:t>Tell Me About the FAFSA	</a:t>
            </a:r>
          </a:p>
        </p:txBody>
      </p:sp>
      <p:sp>
        <p:nvSpPr>
          <p:cNvPr id="5" name="Slide Number Placeholder 4">
            <a:extLst>
              <a:ext uri="{FF2B5EF4-FFF2-40B4-BE49-F238E27FC236}">
                <a16:creationId xmlns:a16="http://schemas.microsoft.com/office/drawing/2014/main" id="{C815DB31-D276-422D-BCFF-774BC8C6A4B2}"/>
              </a:ext>
            </a:extLst>
          </p:cNvPr>
          <p:cNvSpPr>
            <a:spLocks noGrp="1"/>
          </p:cNvSpPr>
          <p:nvPr>
            <p:ph type="sldNum" sz="quarter" idx="12"/>
          </p:nvPr>
        </p:nvSpPr>
        <p:spPr>
          <a:xfrm>
            <a:off x="8921468" y="6492875"/>
            <a:ext cx="2743200" cy="365125"/>
          </a:xfrm>
        </p:spPr>
        <p:txBody>
          <a:bodyPr/>
          <a:lstStyle/>
          <a:p>
            <a:r>
              <a:rPr lang="en-US" sz="2000" dirty="0">
                <a:latin typeface="Arial Narrow" panose="020B0606020202030204" pitchFamily="34" charset="0"/>
              </a:rPr>
              <a:t>7</a:t>
            </a:r>
          </a:p>
        </p:txBody>
      </p:sp>
      <p:sp>
        <p:nvSpPr>
          <p:cNvPr id="6" name="Subtitle 5">
            <a:extLst>
              <a:ext uri="{FF2B5EF4-FFF2-40B4-BE49-F238E27FC236}">
                <a16:creationId xmlns:a16="http://schemas.microsoft.com/office/drawing/2014/main" id="{995A110D-A426-4C86-94EF-98B8B9E6110B}"/>
              </a:ext>
            </a:extLst>
          </p:cNvPr>
          <p:cNvSpPr>
            <a:spLocks noGrp="1"/>
          </p:cNvSpPr>
          <p:nvPr>
            <p:ph type="subTitle" idx="13"/>
          </p:nvPr>
        </p:nvSpPr>
        <p:spPr>
          <a:xfrm>
            <a:off x="1527519" y="3279799"/>
            <a:ext cx="3555469" cy="1211519"/>
          </a:xfrm>
        </p:spPr>
        <p:txBody>
          <a:bodyPr>
            <a:noAutofit/>
          </a:bodyPr>
          <a:lstStyle/>
          <a:p>
            <a:r>
              <a:rPr lang="en-US" sz="2400" dirty="0">
                <a:latin typeface="Arial Narrow" panose="020B0606020202030204" pitchFamily="34" charset="0"/>
              </a:rPr>
              <a:t>You will need the following information to complete your FAFSA</a:t>
            </a:r>
          </a:p>
        </p:txBody>
      </p:sp>
      <p:sp>
        <p:nvSpPr>
          <p:cNvPr id="8" name="TextBox 7">
            <a:extLst>
              <a:ext uri="{FF2B5EF4-FFF2-40B4-BE49-F238E27FC236}">
                <a16:creationId xmlns:a16="http://schemas.microsoft.com/office/drawing/2014/main" id="{D8C5AAC1-6708-4922-846A-06B78D779891}"/>
              </a:ext>
            </a:extLst>
          </p:cNvPr>
          <p:cNvSpPr txBox="1"/>
          <p:nvPr/>
        </p:nvSpPr>
        <p:spPr>
          <a:xfrm flipH="1">
            <a:off x="6989121" y="5261814"/>
            <a:ext cx="4408713" cy="461665"/>
          </a:xfrm>
          <a:prstGeom prst="rect">
            <a:avLst/>
          </a:prstGeom>
          <a:noFill/>
        </p:spPr>
        <p:txBody>
          <a:bodyPr wrap="square" rtlCol="0">
            <a:spAutoFit/>
          </a:bodyPr>
          <a:lstStyle/>
          <a:p>
            <a:r>
              <a:rPr lang="en-US" sz="2400" i="1" dirty="0">
                <a:solidFill>
                  <a:schemeClr val="bg1"/>
                </a:solidFill>
                <a:latin typeface="Arial Narrow" panose="020B0606020202030204" pitchFamily="34" charset="0"/>
              </a:rPr>
              <a:t>That’s not all! Keep going!</a:t>
            </a:r>
          </a:p>
        </p:txBody>
      </p:sp>
    </p:spTree>
    <p:extLst>
      <p:ext uri="{BB962C8B-B14F-4D97-AF65-F5344CB8AC3E}">
        <p14:creationId xmlns:p14="http://schemas.microsoft.com/office/powerpoint/2010/main" val="42440948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C1605-7A36-43F8-8E3A-9B61B8F467E3}"/>
              </a:ext>
            </a:extLst>
          </p:cNvPr>
          <p:cNvSpPr>
            <a:spLocks noGrp="1"/>
          </p:cNvSpPr>
          <p:nvPr>
            <p:ph type="title"/>
          </p:nvPr>
        </p:nvSpPr>
        <p:spPr/>
        <p:txBody>
          <a:bodyPr/>
          <a:lstStyle/>
          <a:p>
            <a:r>
              <a:rPr lang="en-US" dirty="0"/>
              <a:t>Gather Your Information</a:t>
            </a:r>
          </a:p>
        </p:txBody>
      </p:sp>
      <p:sp>
        <p:nvSpPr>
          <p:cNvPr id="3" name="Content Placeholder 2">
            <a:extLst>
              <a:ext uri="{FF2B5EF4-FFF2-40B4-BE49-F238E27FC236}">
                <a16:creationId xmlns:a16="http://schemas.microsoft.com/office/drawing/2014/main" id="{9EA91FE9-76BB-422C-B4E6-97978998EE0C}"/>
              </a:ext>
            </a:extLst>
          </p:cNvPr>
          <p:cNvSpPr>
            <a:spLocks noGrp="1"/>
          </p:cNvSpPr>
          <p:nvPr>
            <p:ph idx="1"/>
          </p:nvPr>
        </p:nvSpPr>
        <p:spPr>
          <a:xfrm>
            <a:off x="6636915" y="1520400"/>
            <a:ext cx="4767400" cy="3976274"/>
          </a:xfrm>
        </p:spPr>
        <p:txBody>
          <a:bodyPr>
            <a:normAutofit/>
          </a:bodyPr>
          <a:lstStyle/>
          <a:p>
            <a:pPr marL="342900" indent="-342900">
              <a:lnSpc>
                <a:spcPct val="108000"/>
              </a:lnSpc>
              <a:spcAft>
                <a:spcPts val="600"/>
              </a:spcAft>
              <a:buFont typeface="Arial" panose="020B0604020202020204" pitchFamily="34" charset="0"/>
              <a:buChar char="•"/>
            </a:pPr>
            <a:r>
              <a:rPr lang="en-US" sz="2000" dirty="0">
                <a:latin typeface="Arial Narrow" panose="020B0606020202030204" pitchFamily="34" charset="0"/>
              </a:rPr>
              <a:t>Your total earned income for the year specified on the FAFSA, which will be two years prior to the year you begin college</a:t>
            </a:r>
          </a:p>
          <a:p>
            <a:pPr marL="800100" lvl="1" indent="-342900">
              <a:lnSpc>
                <a:spcPct val="108000"/>
              </a:lnSpc>
              <a:spcAft>
                <a:spcPts val="300"/>
              </a:spcAft>
              <a:buFont typeface="Courier New" panose="02070309020205020404" pitchFamily="49" charset="0"/>
              <a:buChar char="o"/>
            </a:pPr>
            <a:r>
              <a:rPr lang="en-US" sz="1900" i="0" dirty="0">
                <a:latin typeface="Arial Narrow" panose="020B0606020202030204" pitchFamily="34" charset="0"/>
              </a:rPr>
              <a:t>If you filed a tax return, bring a copy of it with you</a:t>
            </a:r>
          </a:p>
          <a:p>
            <a:pPr marL="800100" lvl="1" indent="-342900">
              <a:lnSpc>
                <a:spcPct val="108000"/>
              </a:lnSpc>
              <a:spcAft>
                <a:spcPts val="600"/>
              </a:spcAft>
              <a:buFont typeface="Courier New" panose="02070309020205020404" pitchFamily="49" charset="0"/>
              <a:buChar char="o"/>
            </a:pPr>
            <a:r>
              <a:rPr lang="en-US" sz="1900" i="0">
                <a:latin typeface="Arial Narrow" panose="020B0606020202030204" pitchFamily="34" charset="0"/>
              </a:rPr>
              <a:t>Bring your W-2s, </a:t>
            </a:r>
            <a:r>
              <a:rPr lang="en-US" sz="1900" i="0" dirty="0">
                <a:latin typeface="Arial Narrow" panose="020B0606020202030204" pitchFamily="34" charset="0"/>
              </a:rPr>
              <a:t>be prepared to report an estimate of all earned income for the year</a:t>
            </a:r>
          </a:p>
          <a:p>
            <a:pPr marL="342900" indent="-342900">
              <a:lnSpc>
                <a:spcPct val="108000"/>
              </a:lnSpc>
              <a:buFont typeface="Arial" panose="020B0604020202020204" pitchFamily="34" charset="0"/>
              <a:buChar char="•"/>
            </a:pPr>
            <a:r>
              <a:rPr lang="en-US" sz="2000" dirty="0">
                <a:latin typeface="Arial Narrow" panose="020B0606020202030204" pitchFamily="34" charset="0"/>
              </a:rPr>
              <a:t>Your current balance of cash, savings, and checking accounts</a:t>
            </a:r>
          </a:p>
        </p:txBody>
      </p:sp>
      <p:sp>
        <p:nvSpPr>
          <p:cNvPr id="4" name="Footer Placeholder 3">
            <a:extLst>
              <a:ext uri="{FF2B5EF4-FFF2-40B4-BE49-F238E27FC236}">
                <a16:creationId xmlns:a16="http://schemas.microsoft.com/office/drawing/2014/main" id="{549340EC-60C8-422D-ACFD-177DA7EA9021}"/>
              </a:ext>
            </a:extLst>
          </p:cNvPr>
          <p:cNvSpPr>
            <a:spLocks noGrp="1"/>
          </p:cNvSpPr>
          <p:nvPr>
            <p:ph type="ftr" sz="quarter" idx="11"/>
          </p:nvPr>
        </p:nvSpPr>
        <p:spPr/>
        <p:txBody>
          <a:bodyPr/>
          <a:lstStyle/>
          <a:p>
            <a:r>
              <a:rPr lang="en-US" sz="2400" dirty="0">
                <a:latin typeface="Arial Narrow" panose="020B0606020202030204" pitchFamily="34" charset="0"/>
              </a:rPr>
              <a:t>Tell Me About the FAFSA</a:t>
            </a:r>
          </a:p>
        </p:txBody>
      </p:sp>
      <p:sp>
        <p:nvSpPr>
          <p:cNvPr id="5" name="Slide Number Placeholder 4">
            <a:extLst>
              <a:ext uri="{FF2B5EF4-FFF2-40B4-BE49-F238E27FC236}">
                <a16:creationId xmlns:a16="http://schemas.microsoft.com/office/drawing/2014/main" id="{9F49C89B-7357-4AE9-B3D2-D5A7EF176F06}"/>
              </a:ext>
            </a:extLst>
          </p:cNvPr>
          <p:cNvSpPr>
            <a:spLocks noGrp="1"/>
          </p:cNvSpPr>
          <p:nvPr>
            <p:ph type="sldNum" sz="quarter" idx="12"/>
          </p:nvPr>
        </p:nvSpPr>
        <p:spPr>
          <a:xfrm>
            <a:off x="8905645" y="6492875"/>
            <a:ext cx="2743200" cy="365125"/>
          </a:xfrm>
        </p:spPr>
        <p:txBody>
          <a:bodyPr/>
          <a:lstStyle/>
          <a:p>
            <a:fld id="{95CBEC59-7FF9-4688-98DF-89832A0C9025}" type="slidenum">
              <a:rPr lang="en-US" sz="2000" smtClean="0">
                <a:latin typeface="Arial Narrow" panose="020B0606020202030204" pitchFamily="34" charset="0"/>
              </a:rPr>
              <a:t>8</a:t>
            </a:fld>
            <a:endParaRPr lang="en-US" sz="2000" dirty="0">
              <a:latin typeface="Arial Narrow" panose="020B0606020202030204" pitchFamily="34" charset="0"/>
            </a:endParaRPr>
          </a:p>
        </p:txBody>
      </p:sp>
      <p:sp>
        <p:nvSpPr>
          <p:cNvPr id="6" name="Subtitle 5">
            <a:extLst>
              <a:ext uri="{FF2B5EF4-FFF2-40B4-BE49-F238E27FC236}">
                <a16:creationId xmlns:a16="http://schemas.microsoft.com/office/drawing/2014/main" id="{43190126-9940-475A-92E5-431EF33E7B9A}"/>
              </a:ext>
            </a:extLst>
          </p:cNvPr>
          <p:cNvSpPr>
            <a:spLocks noGrp="1"/>
          </p:cNvSpPr>
          <p:nvPr>
            <p:ph type="subTitle" idx="13"/>
          </p:nvPr>
        </p:nvSpPr>
        <p:spPr/>
        <p:txBody>
          <a:bodyPr>
            <a:normAutofit/>
          </a:bodyPr>
          <a:lstStyle/>
          <a:p>
            <a:r>
              <a:rPr lang="en-US" sz="2400" dirty="0">
                <a:latin typeface="Arial Narrow" panose="020B0606020202030204" pitchFamily="34" charset="0"/>
              </a:rPr>
              <a:t>Don’t forget these!</a:t>
            </a:r>
          </a:p>
        </p:txBody>
      </p:sp>
    </p:spTree>
    <p:extLst>
      <p:ext uri="{BB962C8B-B14F-4D97-AF65-F5344CB8AC3E}">
        <p14:creationId xmlns:p14="http://schemas.microsoft.com/office/powerpoint/2010/main" val="972612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6E3F1-BB94-455C-AFCE-D3C864929378}"/>
              </a:ext>
            </a:extLst>
          </p:cNvPr>
          <p:cNvSpPr>
            <a:spLocks noGrp="1"/>
          </p:cNvSpPr>
          <p:nvPr>
            <p:ph type="title"/>
          </p:nvPr>
        </p:nvSpPr>
        <p:spPr/>
        <p:txBody>
          <a:bodyPr/>
          <a:lstStyle/>
          <a:p>
            <a:r>
              <a:rPr lang="en-US" dirty="0"/>
              <a:t>Gather Your Information</a:t>
            </a:r>
          </a:p>
        </p:txBody>
      </p:sp>
      <p:sp>
        <p:nvSpPr>
          <p:cNvPr id="3" name="Content Placeholder 2">
            <a:extLst>
              <a:ext uri="{FF2B5EF4-FFF2-40B4-BE49-F238E27FC236}">
                <a16:creationId xmlns:a16="http://schemas.microsoft.com/office/drawing/2014/main" id="{05492EBC-CC21-4603-8071-34F60651AA66}"/>
              </a:ext>
            </a:extLst>
          </p:cNvPr>
          <p:cNvSpPr>
            <a:spLocks noGrp="1"/>
          </p:cNvSpPr>
          <p:nvPr>
            <p:ph idx="1"/>
          </p:nvPr>
        </p:nvSpPr>
        <p:spPr>
          <a:xfrm>
            <a:off x="6439012" y="1394850"/>
            <a:ext cx="5138115" cy="3769897"/>
          </a:xfrm>
        </p:spPr>
        <p:txBody>
          <a:bodyPr>
            <a:normAutofit/>
          </a:bodyPr>
          <a:lstStyle/>
          <a:p>
            <a:pPr marL="457200" indent="-457200">
              <a:lnSpc>
                <a:spcPct val="108000"/>
              </a:lnSpc>
              <a:buFont typeface="Arial" panose="020B0604020202020204" pitchFamily="34" charset="0"/>
              <a:buChar char="•"/>
            </a:pPr>
            <a:r>
              <a:rPr lang="en-US" sz="2000" dirty="0">
                <a:latin typeface="Arial Narrow" panose="020B0606020202030204" pitchFamily="34" charset="0"/>
              </a:rPr>
              <a:t>If you’re a </a:t>
            </a:r>
            <a:r>
              <a:rPr lang="en-US" sz="2000" i="1" dirty="0">
                <a:latin typeface="Arial Narrow" panose="020B0606020202030204" pitchFamily="34" charset="0"/>
              </a:rPr>
              <a:t>dependent</a:t>
            </a:r>
            <a:r>
              <a:rPr lang="en-US" sz="2000" dirty="0">
                <a:latin typeface="Arial Narrow" panose="020B0606020202030204" pitchFamily="34" charset="0"/>
              </a:rPr>
              <a:t> student, you will need to provide parental information on the FAFSA</a:t>
            </a:r>
          </a:p>
          <a:p>
            <a:pPr>
              <a:lnSpc>
                <a:spcPct val="108000"/>
              </a:lnSpc>
            </a:pPr>
            <a:endParaRPr lang="en-US" sz="900" dirty="0">
              <a:latin typeface="Arial Narrow" panose="020B0606020202030204" pitchFamily="34" charset="0"/>
            </a:endParaRPr>
          </a:p>
          <a:p>
            <a:pPr marL="457200" indent="-457200">
              <a:lnSpc>
                <a:spcPct val="108000"/>
              </a:lnSpc>
              <a:buFont typeface="Arial" panose="020B0604020202020204" pitchFamily="34" charset="0"/>
              <a:buChar char="•"/>
            </a:pPr>
            <a:r>
              <a:rPr lang="en-US" sz="2000" dirty="0">
                <a:latin typeface="Arial Narrow" panose="020B0606020202030204" pitchFamily="34" charset="0"/>
              </a:rPr>
              <a:t>If you’re an </a:t>
            </a:r>
            <a:r>
              <a:rPr lang="en-US" sz="2000" i="1" dirty="0">
                <a:latin typeface="Arial Narrow" panose="020B0606020202030204" pitchFamily="34" charset="0"/>
              </a:rPr>
              <a:t>independent</a:t>
            </a:r>
            <a:r>
              <a:rPr lang="en-US" sz="2000" dirty="0">
                <a:latin typeface="Arial Narrow" panose="020B0606020202030204" pitchFamily="34" charset="0"/>
              </a:rPr>
              <a:t> student, you will have to provide only your information and that of a spouse, if you’re married</a:t>
            </a:r>
          </a:p>
          <a:p>
            <a:pPr marL="457200" indent="-457200">
              <a:lnSpc>
                <a:spcPct val="108000"/>
              </a:lnSpc>
              <a:buFont typeface="Arial" panose="020B0604020202020204" pitchFamily="34" charset="0"/>
              <a:buChar char="•"/>
            </a:pPr>
            <a:endParaRPr lang="en-US" sz="2000" dirty="0">
              <a:latin typeface="Arial Narrow" panose="020B0606020202030204" pitchFamily="34" charset="0"/>
            </a:endParaRPr>
          </a:p>
          <a:p>
            <a:pPr>
              <a:lnSpc>
                <a:spcPct val="108000"/>
              </a:lnSpc>
            </a:pPr>
            <a:r>
              <a:rPr lang="en-US" sz="2000" dirty="0">
                <a:latin typeface="Arial Narrow" panose="020B0606020202030204" pitchFamily="34" charset="0"/>
              </a:rPr>
              <a:t>To help you determine your dependency status, see UCanGo2’s </a:t>
            </a:r>
            <a:r>
              <a:rPr lang="en-US" sz="2000" dirty="0">
                <a:latin typeface="Arial Narrow" panose="020B0606020202030204" pitchFamily="34" charset="0"/>
                <a:hlinkClick r:id="rId2"/>
              </a:rPr>
              <a:t>Dependency Questionnaire</a:t>
            </a:r>
            <a:r>
              <a:rPr lang="en-US" sz="2000" dirty="0">
                <a:latin typeface="Arial Narrow" panose="020B0606020202030204" pitchFamily="34" charset="0"/>
              </a:rPr>
              <a:t>.</a:t>
            </a:r>
          </a:p>
        </p:txBody>
      </p:sp>
      <p:sp>
        <p:nvSpPr>
          <p:cNvPr id="4" name="Footer Placeholder 3">
            <a:extLst>
              <a:ext uri="{FF2B5EF4-FFF2-40B4-BE49-F238E27FC236}">
                <a16:creationId xmlns:a16="http://schemas.microsoft.com/office/drawing/2014/main" id="{3098D36F-49E2-4C03-8D89-B4236DAB40C1}"/>
              </a:ext>
            </a:extLst>
          </p:cNvPr>
          <p:cNvSpPr>
            <a:spLocks noGrp="1"/>
          </p:cNvSpPr>
          <p:nvPr>
            <p:ph type="ftr" sz="quarter" idx="11"/>
          </p:nvPr>
        </p:nvSpPr>
        <p:spPr/>
        <p:txBody>
          <a:bodyPr/>
          <a:lstStyle/>
          <a:p>
            <a:r>
              <a:rPr lang="en-US" sz="2400" dirty="0">
                <a:latin typeface="Arial Narrow" panose="020B0606020202030204" pitchFamily="34" charset="0"/>
              </a:rPr>
              <a:t>Tell Me About the FAFSA</a:t>
            </a:r>
          </a:p>
        </p:txBody>
      </p:sp>
      <p:sp>
        <p:nvSpPr>
          <p:cNvPr id="5" name="Slide Number Placeholder 4">
            <a:extLst>
              <a:ext uri="{FF2B5EF4-FFF2-40B4-BE49-F238E27FC236}">
                <a16:creationId xmlns:a16="http://schemas.microsoft.com/office/drawing/2014/main" id="{4D4FE3CB-6E44-411F-931A-FCA27E6CB194}"/>
              </a:ext>
            </a:extLst>
          </p:cNvPr>
          <p:cNvSpPr>
            <a:spLocks noGrp="1"/>
          </p:cNvSpPr>
          <p:nvPr>
            <p:ph type="sldNum" sz="quarter" idx="12"/>
          </p:nvPr>
        </p:nvSpPr>
        <p:spPr>
          <a:xfrm>
            <a:off x="8923574" y="6492875"/>
            <a:ext cx="2743200" cy="365125"/>
          </a:xfrm>
        </p:spPr>
        <p:txBody>
          <a:bodyPr/>
          <a:lstStyle/>
          <a:p>
            <a:fld id="{95CBEC59-7FF9-4688-98DF-89832A0C9025}" type="slidenum">
              <a:rPr lang="en-US" sz="2000" smtClean="0">
                <a:latin typeface="Arial Narrow" panose="020B0606020202030204" pitchFamily="34" charset="0"/>
              </a:rPr>
              <a:t>9</a:t>
            </a:fld>
            <a:endParaRPr lang="en-US" sz="2000" dirty="0">
              <a:latin typeface="Arial Narrow" panose="020B0606020202030204" pitchFamily="34" charset="0"/>
            </a:endParaRPr>
          </a:p>
        </p:txBody>
      </p:sp>
      <p:sp>
        <p:nvSpPr>
          <p:cNvPr id="6" name="Subtitle 5">
            <a:extLst>
              <a:ext uri="{FF2B5EF4-FFF2-40B4-BE49-F238E27FC236}">
                <a16:creationId xmlns:a16="http://schemas.microsoft.com/office/drawing/2014/main" id="{973305F2-E043-42DA-B6EA-8BBE022F1E98}"/>
              </a:ext>
            </a:extLst>
          </p:cNvPr>
          <p:cNvSpPr>
            <a:spLocks noGrp="1"/>
          </p:cNvSpPr>
          <p:nvPr>
            <p:ph type="subTitle" idx="13"/>
          </p:nvPr>
        </p:nvSpPr>
        <p:spPr/>
        <p:txBody>
          <a:bodyPr>
            <a:noAutofit/>
          </a:bodyPr>
          <a:lstStyle/>
          <a:p>
            <a:pPr>
              <a:lnSpc>
                <a:spcPct val="108000"/>
              </a:lnSpc>
              <a:spcAft>
                <a:spcPts val="600"/>
              </a:spcAft>
            </a:pPr>
            <a:r>
              <a:rPr lang="en-US" sz="2400" dirty="0">
                <a:latin typeface="Arial Narrow" panose="020B0606020202030204" pitchFamily="34" charset="0"/>
              </a:rPr>
              <a:t>You may also need to provide your parent’s information on your FAFSA</a:t>
            </a:r>
          </a:p>
        </p:txBody>
      </p:sp>
    </p:spTree>
    <p:extLst>
      <p:ext uri="{BB962C8B-B14F-4D97-AF65-F5344CB8AC3E}">
        <p14:creationId xmlns:p14="http://schemas.microsoft.com/office/powerpoint/2010/main" val="3359675604"/>
      </p:ext>
    </p:extLst>
  </p:cSld>
  <p:clrMapOvr>
    <a:masterClrMapping/>
  </p:clrMapOvr>
</p:sld>
</file>

<file path=ppt/theme/theme1.xml><?xml version="1.0" encoding="utf-8"?>
<a:theme xmlns:a="http://schemas.openxmlformats.org/drawingml/2006/main" name="Office Theme">
  <a:themeElements>
    <a:clrScheme name="ELT">
      <a:dk1>
        <a:sysClr val="windowText" lastClr="000000"/>
      </a:dk1>
      <a:lt1>
        <a:sysClr val="window" lastClr="FFFFFF"/>
      </a:lt1>
      <a:dk2>
        <a:srgbClr val="FFCD6B"/>
      </a:dk2>
      <a:lt2>
        <a:srgbClr val="BE005A"/>
      </a:lt2>
      <a:accent1>
        <a:srgbClr val="3B2CAC"/>
      </a:accent1>
      <a:accent2>
        <a:srgbClr val="0062FF"/>
      </a:accent2>
      <a:accent3>
        <a:srgbClr val="007A00"/>
      </a:accent3>
      <a:accent4>
        <a:srgbClr val="DE6600"/>
      </a:accent4>
      <a:accent5>
        <a:srgbClr val="AC0037"/>
      </a:accent5>
      <a:accent6>
        <a:srgbClr val="FFFF00"/>
      </a:accent6>
      <a:hlink>
        <a:srgbClr val="FFFFFF"/>
      </a:hlink>
      <a:folHlink>
        <a:srgbClr val="FFFFFF"/>
      </a:folHlink>
    </a:clrScheme>
    <a:fontScheme name="Custom 2">
      <a:majorFont>
        <a:latin typeface="Avenir Next LT Pro"/>
        <a:ea typeface=""/>
        <a:cs typeface=""/>
      </a:majorFont>
      <a:minorFont>
        <a:latin typeface="Speak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chemeClr val="bg2">
                <a:alpha val="85000"/>
              </a:schemeClr>
            </a:gs>
            <a:gs pos="100000">
              <a:schemeClr val="accent1">
                <a:alpha val="85000"/>
              </a:schemeClr>
            </a:gs>
          </a:gsLst>
          <a:lin ang="0" scaled="1"/>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ELT_Template_ModernBoldSophisticated_MO -v5" id="{DF46818F-9661-49C4-BAE8-F3223317B502}" vid="{463BCE77-CCA7-43EE-ABCB-1B1D536A66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9fc9171bb41dc08635275f351de8590">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29387215989a890c06011de04edfe97d"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242AFFF-C96F-4C05-9045-3240A5329ECA}">
  <ds:schemaRefs>
    <ds:schemaRef ds:uri="http://purl.org/dc/terms/"/>
    <ds:schemaRef ds:uri="http://schemas.microsoft.com/office/infopath/2007/PartnerControls"/>
    <ds:schemaRef ds:uri="http://www.w3.org/XML/1998/namespace"/>
    <ds:schemaRef ds:uri="16c05727-aa75-4e4a-9b5f-8a80a1165891"/>
    <ds:schemaRef ds:uri="http://schemas.microsoft.com/office/2006/documentManagement/types"/>
    <ds:schemaRef ds:uri="http://purl.org/dc/dcmitype/"/>
    <ds:schemaRef ds:uri="http://schemas.openxmlformats.org/package/2006/metadata/core-properties"/>
    <ds:schemaRef ds:uri="http://schemas.microsoft.com/office/2006/metadata/properties"/>
    <ds:schemaRef ds:uri="71af3243-3dd4-4a8d-8c0d-dd76da1f02a5"/>
    <ds:schemaRef ds:uri="http://purl.org/dc/elements/1.1/"/>
  </ds:schemaRefs>
</ds:datastoreItem>
</file>

<file path=customXml/itemProps2.xml><?xml version="1.0" encoding="utf-8"?>
<ds:datastoreItem xmlns:ds="http://schemas.openxmlformats.org/officeDocument/2006/customXml" ds:itemID="{504F5DC0-7B0F-411B-A0C5-A1B1D5EB33B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17F9CC6-F7CA-41EA-81DA-97EFF19429B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Modern bold sophisticated presentation</Template>
  <TotalTime>0</TotalTime>
  <Words>4505</Words>
  <Application>Microsoft Office PowerPoint</Application>
  <PresentationFormat>Widescreen</PresentationFormat>
  <Paragraphs>493</Paragraphs>
  <Slides>63</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63</vt:i4>
      </vt:variant>
    </vt:vector>
  </HeadingPairs>
  <TitlesOfParts>
    <vt:vector size="73" baseType="lpstr">
      <vt:lpstr>Arial Narrow</vt:lpstr>
      <vt:lpstr>Times New Roman</vt:lpstr>
      <vt:lpstr>Symbol</vt:lpstr>
      <vt:lpstr>Wingdings</vt:lpstr>
      <vt:lpstr>Avenir Next LT Pro</vt:lpstr>
      <vt:lpstr>Arial</vt:lpstr>
      <vt:lpstr>Calibri</vt:lpstr>
      <vt:lpstr>Speak Pro</vt:lpstr>
      <vt:lpstr>Courier New</vt:lpstr>
      <vt:lpstr>Office Theme</vt:lpstr>
      <vt:lpstr>PowerPoint Presentation</vt:lpstr>
      <vt:lpstr>Intro to the FAFSA Modules</vt:lpstr>
      <vt:lpstr>FAFSA Eligibility</vt:lpstr>
      <vt:lpstr>FAFSA Benefits</vt:lpstr>
      <vt:lpstr>FAFSA Learning Modules </vt:lpstr>
      <vt:lpstr>PowerPoint Presentation</vt:lpstr>
      <vt:lpstr>Gather Your Information</vt:lpstr>
      <vt:lpstr>Gather Your Information</vt:lpstr>
      <vt:lpstr>Gather Your Information</vt:lpstr>
      <vt:lpstr>PowerPoint Presentation</vt:lpstr>
      <vt:lpstr>Gathering Your Information</vt:lpstr>
      <vt:lpstr>Gathering Your Information </vt:lpstr>
      <vt:lpstr>PowerPoint Presentation</vt:lpstr>
      <vt:lpstr>Gathering Your Information </vt:lpstr>
      <vt:lpstr>PowerPoint Presentation</vt:lpstr>
      <vt:lpstr>PowerPoint Presentation</vt:lpstr>
      <vt:lpstr>PowerPoint Presentation</vt:lpstr>
      <vt:lpstr>Gathering Your Information </vt:lpstr>
      <vt:lpstr>Gathering Your Information</vt:lpstr>
      <vt:lpstr>Tell Me About the FAFSA Answers to FAQs Regarding Federal Financial Aid for College  </vt:lpstr>
      <vt:lpstr>What is an FSA ID?</vt:lpstr>
      <vt:lpstr>What is an FSA ID?</vt:lpstr>
      <vt:lpstr>FSA ID Tips</vt:lpstr>
      <vt:lpstr>FSA ID</vt:lpstr>
      <vt:lpstr>One-Use Backup Code</vt:lpstr>
      <vt:lpstr>Create an   FSA ID </vt:lpstr>
      <vt:lpstr>Create an  FSA ID</vt:lpstr>
      <vt:lpstr>Create an  FSA ID</vt:lpstr>
      <vt:lpstr>Create an  FSA ID</vt:lpstr>
      <vt:lpstr>To create your FSA ID, go to:  StudentAid.gov  and choose to  Create Account.</vt:lpstr>
      <vt:lpstr>Quiz </vt:lpstr>
      <vt:lpstr>Quiz  Answers</vt:lpstr>
      <vt:lpstr>Tell Me About the FAFSA Answers to FAQs Regarding Federal Financial Aid for College  </vt:lpstr>
      <vt:lpstr>Complete your FAFSA</vt:lpstr>
      <vt:lpstr>Complete your FAFSA - Section 3A</vt:lpstr>
      <vt:lpstr>Complete Your FAFSA</vt:lpstr>
      <vt:lpstr>Complete your FAFSA - Section 3B</vt:lpstr>
      <vt:lpstr>Complete Your FAFSA</vt:lpstr>
      <vt:lpstr>Complete Your FAFSA</vt:lpstr>
      <vt:lpstr>Complete Your FAFSA </vt:lpstr>
      <vt:lpstr>Complete Your FAFSA </vt:lpstr>
      <vt:lpstr>Complete your FAFSA - Section 3C</vt:lpstr>
      <vt:lpstr>Complete Your FAFSA</vt:lpstr>
      <vt:lpstr>Complete Your FAFSA</vt:lpstr>
      <vt:lpstr>Complete your FAFSA - Section 3D</vt:lpstr>
      <vt:lpstr>Complete Your FAFSA</vt:lpstr>
      <vt:lpstr>Complete your FAFSA - Section 3E</vt:lpstr>
      <vt:lpstr>Complete Your FAFSA</vt:lpstr>
      <vt:lpstr>Complete Your FAFSA</vt:lpstr>
      <vt:lpstr>Complete Your FAFSA </vt:lpstr>
      <vt:lpstr>Tell Me About the FAFSA Answers to FAQs Regarding Federal Financial Aid for College  </vt:lpstr>
      <vt:lpstr>Summary, Sign and Submit</vt:lpstr>
      <vt:lpstr>Summary, Sign and Submit</vt:lpstr>
      <vt:lpstr>Sign and Submit</vt:lpstr>
      <vt:lpstr>Sign and Submit</vt:lpstr>
      <vt:lpstr>Tell Me About the FAFSA Answers to FAQs Regarding Federal Financial Aid for College  </vt:lpstr>
      <vt:lpstr>Follow Up</vt:lpstr>
      <vt:lpstr>Follow Up</vt:lpstr>
      <vt:lpstr>Follow Up</vt:lpstr>
      <vt:lpstr>Sample FAFSA Submission Summary</vt:lpstr>
      <vt:lpstr>Follow Up </vt:lpstr>
      <vt:lpstr>Follow Up</vt:lpstr>
      <vt:lpstr>Follow Up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2023-07-27T13:21:46Z</dcterms:created>
  <dcterms:modified xsi:type="dcterms:W3CDTF">2024-02-05T16:50:03Z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