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autoCompressPictures="0">
  <p:sldMasterIdLst>
    <p:sldMasterId id="2147483648" r:id="rId4"/>
  </p:sldMasterIdLst>
  <p:notesMasterIdLst>
    <p:notesMasterId r:id="rId13"/>
  </p:notesMasterIdLst>
  <p:handoutMasterIdLst>
    <p:handoutMasterId r:id="rId14"/>
  </p:handoutMasterIdLst>
  <p:sldIdLst>
    <p:sldId id="311" r:id="rId5"/>
    <p:sldId id="304" r:id="rId6"/>
    <p:sldId id="305" r:id="rId7"/>
    <p:sldId id="309" r:id="rId8"/>
    <p:sldId id="312" r:id="rId9"/>
    <p:sldId id="306" r:id="rId10"/>
    <p:sldId id="307" r:id="rId11"/>
    <p:sldId id="308" r:id="rId12"/>
  </p:sldIdLst>
  <p:sldSz cx="12192000" cy="6858000"/>
  <p:notesSz cx="6858000" cy="9144000"/>
  <p:embeddedFontLst>
    <p:embeddedFont>
      <p:font typeface="Arial Narrow" panose="020B0606020202030204" pitchFamily="34" charset="0"/>
      <p:regular r:id="rId15"/>
      <p:bold r:id="rId16"/>
      <p:italic r:id="rId17"/>
      <p:boldItalic r:id="rId18"/>
    </p:embeddedFont>
    <p:embeddedFont>
      <p:font typeface="Avenir Next LT Pro" panose="020B0504020202020204" pitchFamily="34" charset="0"/>
      <p:regular r:id="rId19"/>
      <p:bold r:id="rId20"/>
      <p:italic r:id="rId21"/>
      <p:boldItalic r:id="rId22"/>
    </p:embeddedFont>
    <p:embeddedFont>
      <p:font typeface="Calibri" panose="020F0502020204030204" pitchFamily="34" charset="0"/>
      <p:regular r:id="rId23"/>
      <p:bold r:id="rId24"/>
      <p:italic r:id="rId25"/>
      <p:boldItalic r:id="rId26"/>
    </p:embeddedFont>
    <p:embeddedFont>
      <p:font typeface="Speak Pro" panose="020B0504020101020102"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3" autoAdjust="0"/>
    <p:restoredTop sz="94249" autoAdjust="0"/>
  </p:normalViewPr>
  <p:slideViewPr>
    <p:cSldViewPr snapToGrid="0">
      <p:cViewPr varScale="1">
        <p:scale>
          <a:sx n="101" d="100"/>
          <a:sy n="101" d="100"/>
        </p:scale>
        <p:origin x="126" y="138"/>
      </p:cViewPr>
      <p:guideLst/>
    </p:cSldViewPr>
  </p:slideViewPr>
  <p:outlineViewPr>
    <p:cViewPr>
      <p:scale>
        <a:sx n="33" d="100"/>
        <a:sy n="33" d="100"/>
      </p:scale>
      <p:origin x="0" y="-33540"/>
    </p:cViewPr>
  </p:outlineViewPr>
  <p:notesTextViewPr>
    <p:cViewPr>
      <p:scale>
        <a:sx n="1" d="1"/>
        <a:sy n="1" d="1"/>
      </p:scale>
      <p:origin x="0" y="0"/>
    </p:cViewPr>
  </p:notesTextViewPr>
  <p:notesViewPr>
    <p:cSldViewPr snapToGrid="0">
      <p:cViewPr varScale="1">
        <p:scale>
          <a:sx n="60" d="100"/>
          <a:sy n="60" d="100"/>
        </p:scale>
        <p:origin x="3187"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customXml" Target="../customXml/item3.xml"/><Relationship Id="rId21" Type="http://schemas.openxmlformats.org/officeDocument/2006/relationships/font" Target="fonts/font7.fntdata"/><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0.fntdata"/><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6.xml"/><Relationship Id="rId19" Type="http://schemas.openxmlformats.org/officeDocument/2006/relationships/font" Target="fonts/font5.fntdata"/><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FA9168-1AA0-4330-93C8-8A2BC786DA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C5761D6-F269-4E92-99D5-40AC843D86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8C0DD2-AAFF-40FB-B1D5-B76D6B9F63F5}" type="datetimeFigureOut">
              <a:rPr lang="en-US" smtClean="0"/>
              <a:t>1/24/2024</a:t>
            </a:fld>
            <a:endParaRPr lang="en-US"/>
          </a:p>
        </p:txBody>
      </p:sp>
      <p:sp>
        <p:nvSpPr>
          <p:cNvPr id="4" name="Footer Placeholder 3">
            <a:extLst>
              <a:ext uri="{FF2B5EF4-FFF2-40B4-BE49-F238E27FC236}">
                <a16:creationId xmlns:a16="http://schemas.microsoft.com/office/drawing/2014/main" id="{112D8426-202C-4385-BEF1-8D0C15BC74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CF91F5F-CE2D-4C59-9BE8-D5C9660BC8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82E420-31C0-4FAB-9C47-370244A3A0D7}" type="slidenum">
              <a:rPr lang="en-US" smtClean="0"/>
              <a:t>‹#›</a:t>
            </a:fld>
            <a:endParaRPr lang="en-US"/>
          </a:p>
        </p:txBody>
      </p:sp>
    </p:spTree>
    <p:extLst>
      <p:ext uri="{BB962C8B-B14F-4D97-AF65-F5344CB8AC3E}">
        <p14:creationId xmlns:p14="http://schemas.microsoft.com/office/powerpoint/2010/main" val="995393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AA7A3-4278-43C6-8774-F62FA0274339}" type="datetimeFigureOut">
              <a:rPr lang="en-US" smtClean="0"/>
              <a:t>1/24/2024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BDF500-FE05-4D50-AB42-37EDEB80A66C}" type="slidenum">
              <a:rPr lang="en-US" smtClean="0"/>
              <a:t>‹#›</a:t>
            </a:fld>
            <a:endParaRPr lang="en-US" dirty="0"/>
          </a:p>
        </p:txBody>
      </p:sp>
    </p:spTree>
    <p:extLst>
      <p:ext uri="{BB962C8B-B14F-4D97-AF65-F5344CB8AC3E}">
        <p14:creationId xmlns:p14="http://schemas.microsoft.com/office/powerpoint/2010/main" val="293492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A1ED5E-125E-4828-9BC6-A73A2C8B88E0}"/>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31828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305275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EBFB3C-F5CB-4FF4-9626-146326B1E467}" type="datetime1">
              <a:rPr lang="en-US" smtClean="0"/>
              <a:t>1/24/2024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28977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539663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326781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914145" y="2138878"/>
            <a:ext cx="4361941"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A19865D4-BE98-46E3-A6B7-4F34A5E5D254}" type="datetime1">
              <a:rPr lang="en-US" smtClean="0"/>
              <a:t>1/24/2024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056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316701"/>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083026"/>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055060C0-AC53-4D64-ABD7-4A55C0A77859}" type="datetime1">
              <a:rPr lang="en-US" smtClean="0"/>
              <a:t>1/24/2024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7" name="Straight Connector 6">
            <a:extLst>
              <a:ext uri="{FF2B5EF4-FFF2-40B4-BE49-F238E27FC236}">
                <a16:creationId xmlns:a16="http://schemas.microsoft.com/office/drawing/2014/main" id="{7900A71E-3FCF-4E9F-9CE1-57411851763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ACAE552-11D7-45BF-8B66-071AE054F7B4}"/>
              </a:ext>
            </a:extLst>
          </p:cNvPr>
          <p:cNvSpPr/>
          <p:nvPr userDrawn="1"/>
        </p:nvSpPr>
        <p:spPr>
          <a:xfrm>
            <a:off x="687289" y="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654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781919"/>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548244"/>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DD6BC66F-F4C2-4254-902A-540C5FFDD766}" type="datetime1">
              <a:rPr lang="en-US" smtClean="0"/>
              <a:t>1/24/2024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928800" y="6159402"/>
            <a:ext cx="2919886"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687289" y="318600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4405945"/>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956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698820" y="4537309"/>
            <a:ext cx="9384760" cy="915873"/>
          </a:xfrm>
        </p:spPr>
        <p:txBody>
          <a:bodyPr anchor="b">
            <a:normAutofit/>
          </a:bodyPr>
          <a:lstStyle>
            <a:lvl1pPr>
              <a:defRPr sz="4000">
                <a:gradFill>
                  <a:gsLst>
                    <a:gs pos="0">
                      <a:schemeClr val="bg2"/>
                    </a:gs>
                    <a:gs pos="100000">
                      <a:schemeClr val="accent1"/>
                    </a:gs>
                  </a:gsLst>
                  <a:lin ang="0" scaled="1"/>
                </a:gradFill>
              </a:defRPr>
            </a:lvl1pPr>
          </a:lstStyle>
          <a:p>
            <a:r>
              <a:rPr lang="en-US" dirty="0"/>
              <a:t>SECTION DIVIDER SLIDE</a:t>
            </a:r>
          </a:p>
        </p:txBody>
      </p:sp>
      <p:sp>
        <p:nvSpPr>
          <p:cNvPr id="19" name="Rectangle 18">
            <a:extLst>
              <a:ext uri="{FF2B5EF4-FFF2-40B4-BE49-F238E27FC236}">
                <a16:creationId xmlns:a16="http://schemas.microsoft.com/office/drawing/2014/main" id="{2ABAA4CC-3D2B-49F9-B077-001CA4738B89}"/>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734453F6-9CD2-44E4-BBC5-2899F0ED8F61}" type="datetime1">
              <a:rPr lang="en-US" smtClean="0"/>
              <a:t>1/24/2024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1698819" y="6159402"/>
            <a:ext cx="2616158" cy="384202"/>
          </a:xfrm>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smtClean="0"/>
              <a:pPr/>
              <a:t>‹#›</a:t>
            </a:fld>
            <a:endParaRPr lang="en-US" dirty="0"/>
          </a:p>
        </p:txBody>
      </p: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2523DB2-F162-4E92-B6E1-B5E87D5D8ACF}"/>
              </a:ext>
            </a:extLst>
          </p:cNvPr>
          <p:cNvSpPr/>
          <p:nvPr userDrawn="1"/>
        </p:nvSpPr>
        <p:spPr>
          <a:xfrm>
            <a:off x="1283369" y="4914000"/>
            <a:ext cx="72000" cy="19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2">
            <a:extLst>
              <a:ext uri="{FF2B5EF4-FFF2-40B4-BE49-F238E27FC236}">
                <a16:creationId xmlns:a16="http://schemas.microsoft.com/office/drawing/2014/main" id="{316CC9B7-E806-4C95-96A5-EEEEBB4E99A0}"/>
              </a:ext>
            </a:extLst>
          </p:cNvPr>
          <p:cNvSpPr>
            <a:spLocks noGrp="1"/>
          </p:cNvSpPr>
          <p:nvPr>
            <p:ph type="body" idx="1" hasCustomPrompt="1"/>
          </p:nvPr>
        </p:nvSpPr>
        <p:spPr>
          <a:xfrm>
            <a:off x="1698820" y="5702936"/>
            <a:ext cx="9384760" cy="52693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cxnSp>
        <p:nvCxnSpPr>
          <p:cNvPr id="21" name="Straight Connector 20">
            <a:extLst>
              <a:ext uri="{FF2B5EF4-FFF2-40B4-BE49-F238E27FC236}">
                <a16:creationId xmlns:a16="http://schemas.microsoft.com/office/drawing/2014/main" id="{595F7760-B839-4F89-B618-3371C8B08414}"/>
              </a:ext>
            </a:extLst>
          </p:cNvPr>
          <p:cNvCxnSpPr/>
          <p:nvPr userDrawn="1"/>
        </p:nvCxnSpPr>
        <p:spPr>
          <a:xfrm>
            <a:off x="1838883" y="5560637"/>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0207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7245BE-F984-498B-9CBB-C4DDD775060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527520" y="2316701"/>
            <a:ext cx="9556063"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1527520" y="4083026"/>
            <a:ext cx="9556064"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C0C19AD0-5F22-4AC8-A079-4E7FF62CE0BA}" type="datetime1">
              <a:rPr lang="en-US" smtClean="0"/>
              <a:t>1/24/2024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1285167" y="255684"/>
            <a:ext cx="72000" cy="34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666742"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1" name="Straight Connector 20">
            <a:extLst>
              <a:ext uri="{FF2B5EF4-FFF2-40B4-BE49-F238E27FC236}">
                <a16:creationId xmlns:a16="http://schemas.microsoft.com/office/drawing/2014/main" id="{BA8760C4-08C1-4929-A6AE-568F678838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69AE345-7CB6-4F86-99E6-C8B881714A2B}"/>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740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256FFA05-2726-422B-A595-CD6EE4C03A22}" type="datetime1">
              <a:rPr lang="en-US" smtClean="0"/>
              <a:t>1/24/2024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990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7DDC830-91D4-4D76-B486-41F29E6EE30C}" type="datetime1">
              <a:rPr lang="en-US" smtClean="0"/>
              <a:t>1/24/2024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929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7A75830-97F6-4D74-A47F-8CD50EFD373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4B855260-6F71-4500-AA56-E197C8A5E92E}" type="datetime1">
              <a:rPr lang="en-US" smtClean="0"/>
              <a:t>1/24/2024</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ED988384-E3A4-482D-94EF-A8F8894AA508}"/>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3110590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30FC14-A5B3-4B00-8DE8-B6E28CF32743}"/>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015247"/>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D9DAC08-B52B-4DCC-9D22-E4E54E711637}"/>
              </a:ext>
            </a:extLst>
          </p:cNvPr>
          <p:cNvSpPr>
            <a:spLocks noGrp="1"/>
          </p:cNvSpPr>
          <p:nvPr>
            <p:ph sz="quarter" idx="4"/>
          </p:nvPr>
        </p:nvSpPr>
        <p:spPr>
          <a:xfrm>
            <a:off x="6284744" y="3386142"/>
            <a:ext cx="5183188" cy="2015247"/>
          </a:xfrm>
        </p:spPr>
        <p:txBody>
          <a:bodyPr>
            <a:normAutofit/>
          </a:bodyPr>
          <a:lstStyle>
            <a:lvl1pPr marL="180000" indent="-180000">
              <a:lnSpc>
                <a:spcPct val="100000"/>
              </a:lnSpc>
              <a:spcBef>
                <a:spcPts val="600"/>
              </a:spcBef>
              <a:buClr>
                <a:schemeClr val="accent1"/>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600"/>
              </a:spcBef>
            </a:pPr>
            <a:r>
              <a:rPr lang="en-US"/>
              <a:t>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32401007-55FE-4B9E-99B0-5FCA5C63BEEE}" type="datetime1">
              <a:rPr lang="en-US" smtClean="0"/>
              <a:t>1/24/2024</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2774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BFDD45-3FE7-46CA-9142-8DBABF181C2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76871A2B-ADE3-40A2-A02A-09FC8B80F731}" type="datetime1">
              <a:rPr lang="en-US" smtClean="0"/>
              <a:t>1/24/2024</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8" y="255684"/>
            <a:ext cx="72000" cy="157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8791ED-1F60-48B9-B73C-7835714E670D}"/>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a16="http://schemas.microsoft.com/office/drawing/2014/main" id="{F968FAF7-548C-4383-BE8C-5A194EC21F17}"/>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3" name="Straight Connector 22">
            <a:extLst>
              <a:ext uri="{FF2B5EF4-FFF2-40B4-BE49-F238E27FC236}">
                <a16:creationId xmlns:a16="http://schemas.microsoft.com/office/drawing/2014/main" id="{DBEDEE03-9903-44CE-8EB8-22B19F5E8DD7}"/>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E8DF3E-FD5B-4215-B847-DFFB761C21A4}"/>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C2B73E5D-AD65-4FEE-89DE-2E2643A3456B}"/>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5" name="Content Placeholder 3">
            <a:extLst>
              <a:ext uri="{FF2B5EF4-FFF2-40B4-BE49-F238E27FC236}">
                <a16:creationId xmlns:a16="http://schemas.microsoft.com/office/drawing/2014/main" id="{E10D0906-57D4-410E-823B-3BAD416949E1}"/>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1297393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8E5174AC-6E10-46E9-BC4A-4E3A595D534E}" type="datetime1">
              <a:rPr lang="en-US" smtClean="0"/>
              <a:t>1/24/2024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15979"/>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68744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85B3913D-DE21-4303-8F9D-A21ACDBC3B69}" type="datetime1">
              <a:rPr lang="en-US" smtClean="0"/>
              <a:t>1/24/2024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Content Placeholder 3">
            <a:extLst>
              <a:ext uri="{FF2B5EF4-FFF2-40B4-BE49-F238E27FC236}">
                <a16:creationId xmlns:a16="http://schemas.microsoft.com/office/drawing/2014/main" id="{757A12BA-9C40-44B2-BB42-FE7A1F89A090}"/>
              </a:ext>
            </a:extLst>
          </p:cNvPr>
          <p:cNvSpPr>
            <a:spLocks noGrp="1"/>
          </p:cNvSpPr>
          <p:nvPr>
            <p:ph sz="half" idx="15"/>
          </p:nvPr>
        </p:nvSpPr>
        <p:spPr>
          <a:xfrm>
            <a:off x="1527519" y="3386142"/>
            <a:ext cx="4783074"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7" name="Content Placeholder 3">
            <a:extLst>
              <a:ext uri="{FF2B5EF4-FFF2-40B4-BE49-F238E27FC236}">
                <a16:creationId xmlns:a16="http://schemas.microsoft.com/office/drawing/2014/main" id="{16A390F6-1520-488F-97A9-78F0B2119006}"/>
              </a:ext>
            </a:extLst>
          </p:cNvPr>
          <p:cNvSpPr>
            <a:spLocks noGrp="1"/>
          </p:cNvSpPr>
          <p:nvPr>
            <p:ph sz="half" idx="16"/>
          </p:nvPr>
        </p:nvSpPr>
        <p:spPr>
          <a:xfrm>
            <a:off x="6911271" y="3386142"/>
            <a:ext cx="4783075"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3590267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C51E45D-B5D1-4EF4-9967-78E83BC898CC}" type="datetime1">
              <a:rPr lang="en-US" smtClean="0"/>
              <a:t>1/24/2024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Content Placeholder 3">
            <a:extLst>
              <a:ext uri="{FF2B5EF4-FFF2-40B4-BE49-F238E27FC236}">
                <a16:creationId xmlns:a16="http://schemas.microsoft.com/office/drawing/2014/main" id="{80E9747C-D5E4-4606-9D3D-103BF578726B}"/>
              </a:ext>
            </a:extLst>
          </p:cNvPr>
          <p:cNvSpPr>
            <a:spLocks noGrp="1"/>
          </p:cNvSpPr>
          <p:nvPr>
            <p:ph sz="half" idx="17"/>
          </p:nvPr>
        </p:nvSpPr>
        <p:spPr>
          <a:xfrm>
            <a:off x="1527519" y="3386142"/>
            <a:ext cx="4559068" cy="2773258"/>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9" name="Content Placeholder 3">
            <a:extLst>
              <a:ext uri="{FF2B5EF4-FFF2-40B4-BE49-F238E27FC236}">
                <a16:creationId xmlns:a16="http://schemas.microsoft.com/office/drawing/2014/main" id="{C45F91F2-CC9B-43AA-A5DF-A0BCEB342754}"/>
              </a:ext>
            </a:extLst>
          </p:cNvPr>
          <p:cNvSpPr>
            <a:spLocks noGrp="1"/>
          </p:cNvSpPr>
          <p:nvPr>
            <p:ph sz="half" idx="18"/>
          </p:nvPr>
        </p:nvSpPr>
        <p:spPr>
          <a:xfrm>
            <a:off x="6911271" y="3386142"/>
            <a:ext cx="4783069"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611792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7FDF157-A493-4A5F-9B08-356A30F203C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C5BAB17F-C031-4630-8FA3-EE6012C20DEF}" type="datetime1">
              <a:rPr lang="en-US" smtClean="0"/>
              <a:t>1/24/2024</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Tree>
    <p:extLst>
      <p:ext uri="{BB962C8B-B14F-4D97-AF65-F5344CB8AC3E}">
        <p14:creationId xmlns:p14="http://schemas.microsoft.com/office/powerpoint/2010/main" val="2804327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and Titl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DB8CD8-F2C6-48F5-8A73-E5FB643BC475}"/>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gradFill>
                  <a:gsLst>
                    <a:gs pos="0">
                      <a:schemeClr val="bg2"/>
                    </a:gs>
                    <a:gs pos="100000">
                      <a:schemeClr val="accent1"/>
                    </a:gs>
                  </a:gsLst>
                  <a:lin ang="0" scaled="1"/>
                </a:gradFill>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5406CC0F-AE50-44ED-8007-5467636E4C42}" type="datetime1">
              <a:rPr lang="en-US" smtClean="0"/>
              <a:t>1/24/2024</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3872910"/>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E25C7F29-6151-4F91-80D1-C96C51C06795}"/>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4107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0F2065-1E46-45F4-8B82-40AFF3B380E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8F5BCE4A-56A6-49EC-A673-D7F2D2D770DB}" type="datetime1">
              <a:rPr lang="en-US" smtClean="0"/>
              <a:t>1/24/2024</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246000" y="1659525"/>
            <a:ext cx="11700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2A58BD2B-1B9B-49E6-8C1A-77F7A60420D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A17DA84B-7C7B-413F-9A4E-88B7975E1CBB}"/>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453C73EB-9DF5-425B-B9EA-BADEC34670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099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19">
            <a:extLst>
              <a:ext uri="{FF2B5EF4-FFF2-40B4-BE49-F238E27FC236}">
                <a16:creationId xmlns:a16="http://schemas.microsoft.com/office/drawing/2014/main" id="{90DA0444-D1E1-48F5-9158-243679F7B638}"/>
              </a:ext>
            </a:extLst>
          </p:cNvPr>
          <p:cNvSpPr>
            <a:spLocks noGrp="1"/>
          </p:cNvSpPr>
          <p:nvPr>
            <p:ph type="pic" sz="quarter" idx="15"/>
          </p:nvPr>
        </p:nvSpPr>
        <p:spPr>
          <a:xfrm>
            <a:off x="0" y="2167439"/>
            <a:ext cx="12192000" cy="4009222"/>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F6EF2B0D-49A2-441C-B800-8DA3FF9758CE}" type="datetime1">
              <a:rPr lang="en-US" smtClean="0"/>
              <a:t>1/24/2024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1391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Picture and Title">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a:t>Click icon to add picture</a:t>
            </a:r>
            <a:endParaRPr lang="en-US" dirty="0"/>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7" y="4435638"/>
            <a:ext cx="8807116" cy="1571359"/>
          </a:xfrm>
        </p:spPr>
        <p:txBody>
          <a:bodyPr anchor="b">
            <a:normAutofit/>
          </a:bodyPr>
          <a:lstStyle>
            <a:lvl1pPr algn="l">
              <a:defRPr sz="4000" b="1">
                <a:solidFill>
                  <a:schemeClr val="bg1"/>
                </a:solidFill>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2F5D5FDB-2FE7-44AD-B9BD-8BEF95F41952}" type="datetime1">
              <a:rPr lang="en-US" smtClean="0"/>
              <a:t>1/24/2024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2" name="Straight Connector 11">
            <a:extLst>
              <a:ext uri="{FF2B5EF4-FFF2-40B4-BE49-F238E27FC236}">
                <a16:creationId xmlns:a16="http://schemas.microsoft.com/office/drawing/2014/main" id="{E2311598-88E6-4CCA-AFD4-E5D87D3AAF1D}"/>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689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B2A5FC-034D-4F4C-833F-A3DDC66E3E6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9753FB07-8F96-4A12-BC7E-21F8E0954886}" type="datetime1">
              <a:rPr lang="en-US" smtClean="0"/>
              <a:t>1/24/2024</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740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A48C424-A3E8-45D9-A344-780A64F65F99}"/>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gradFill>
                  <a:gsLst>
                    <a:gs pos="0">
                      <a:schemeClr val="bg2"/>
                    </a:gs>
                    <a:gs pos="100000">
                      <a:schemeClr val="accent1"/>
                    </a:gs>
                  </a:gsLst>
                  <a:lin ang="0" scaled="1"/>
                </a:gradFill>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C8790E14-8D81-41DD-8E4A-1160D6D337E4}" type="datetime1">
              <a:rPr lang="en-US" smtClean="0"/>
              <a:t>1/24/2024</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017154"/>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2931545"/>
          </a:xfrm>
        </p:spPr>
        <p:txBody>
          <a:bodyPr>
            <a:normAutofit/>
          </a:bodyPr>
          <a:lstStyle>
            <a:lvl1pP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5611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0540321-6794-45E5-A403-F840A499D67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FA226BC7-E49E-4871-8B90-93766E659C8E}"/>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5">
            <a:extLst>
              <a:ext uri="{FF2B5EF4-FFF2-40B4-BE49-F238E27FC236}">
                <a16:creationId xmlns:a16="http://schemas.microsoft.com/office/drawing/2014/main" id="{7FD1F1BF-3901-435E-A225-44921D7097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9" name="Straight Connector 28">
            <a:extLst>
              <a:ext uri="{FF2B5EF4-FFF2-40B4-BE49-F238E27FC236}">
                <a16:creationId xmlns:a16="http://schemas.microsoft.com/office/drawing/2014/main" id="{3A349A95-A047-4A05-83FB-F32C3818143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2F825738-C96E-44D6-94FE-78EC73B11312}" type="datetime1">
              <a:rPr lang="en-US" smtClean="0"/>
              <a:t>1/24/2024</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8" y="255842"/>
            <a:ext cx="72000" cy="1033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F95BF2-B52F-4059-BC20-4B61F5F92FC3}"/>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985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582"/>
            <a:ext cx="8807116" cy="91587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49257"/>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B3903798-9F8A-4555-A128-691FDFB38DA9}" type="datetime1">
              <a:rPr lang="en-US" noProof="0" smtClean="0"/>
              <a:t>1/24/2024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7942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13969"/>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2012447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989398F-A7F5-4300-AD8D-F2211496F365}" type="datetime1">
              <a:rPr lang="en-US" smtClean="0"/>
              <a:t>1/24/2024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8" y="3386142"/>
            <a:ext cx="4759643"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067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0CD2376-834B-4EE0-BA14-A9AEA2135615}"/>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1F1D69A2-DE74-4722-929F-847049DD6A45}" type="datetime1">
              <a:rPr lang="en-US" smtClean="0"/>
              <a:t>1/24/2024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9" y="3386142"/>
            <a:ext cx="4540672"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3516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B4FDD192-6800-47D0-90F1-7D91FE57976D}" type="datetime1">
              <a:rPr lang="en-US" smtClean="0"/>
              <a:t>1/24/2024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895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ED1F5F9-2E42-493E-906D-AA9F7D5F0880}"/>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47703"/>
            <a:ext cx="6291150" cy="1328497"/>
          </a:xfrm>
        </p:spPr>
        <p:txBody>
          <a:bodyPr anchor="b">
            <a:noAutofit/>
          </a:bodyPr>
          <a:lstStyle>
            <a:lvl1pPr>
              <a:defRPr sz="4000">
                <a:gradFill>
                  <a:gsLst>
                    <a:gs pos="0">
                      <a:schemeClr val="bg2"/>
                    </a:gs>
                    <a:gs pos="100000">
                      <a:schemeClr val="accent1"/>
                    </a:gs>
                  </a:gsLst>
                  <a:lin ang="0" scaled="1"/>
                </a:gradFill>
              </a:defRPr>
            </a:lvl1pPr>
          </a:lstStyle>
          <a:p>
            <a:r>
              <a:rPr lang="en-US" dirty="0"/>
              <a:t>PICTURE WITH</a:t>
            </a:r>
            <a:br>
              <a:rPr lang="en-US" dirty="0"/>
            </a:br>
            <a:r>
              <a:rPr lang="en-US" dirty="0"/>
              <a:t>CAPTION 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0" y="2950934"/>
            <a:ext cx="12192000" cy="2581498"/>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2216910"/>
            <a:ext cx="6291150" cy="654726"/>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CABEC1E2-BCC4-44B2-A3D7-036C18CBFA1C}" type="datetime1">
              <a:rPr lang="en-US" smtClean="0"/>
              <a:t>1/24/2024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1723" cy="181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2102969"/>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707FDA-D4BE-43FA-91CD-CBA55EB8CA17}"/>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7538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1289E2-E0FB-4100-99AE-FC48AB519EE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255600"/>
            <a:ext cx="5231567" cy="6346800"/>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7D989723-4BF4-48A4-B5CD-B482435A8942}" type="datetime1">
              <a:rPr lang="en-US" smtClean="0"/>
              <a:t>1/24/2024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BF50E9D-E2D8-41FB-816D-829494C06AD8}"/>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5">
            <a:extLst>
              <a:ext uri="{FF2B5EF4-FFF2-40B4-BE49-F238E27FC236}">
                <a16:creationId xmlns:a16="http://schemas.microsoft.com/office/drawing/2014/main" id="{0C17ED7B-D5EA-4FB8-8E1B-F04BFE982E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0" name="Straight Connector 19">
            <a:extLst>
              <a:ext uri="{FF2B5EF4-FFF2-40B4-BE49-F238E27FC236}">
                <a16:creationId xmlns:a16="http://schemas.microsoft.com/office/drawing/2014/main" id="{4A992C28-7C5F-479C-A649-564EFD0EEABF}"/>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1F0C21-A9B5-47E2-93F8-6226D37312FC}"/>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4376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1519351" y="652069"/>
            <a:ext cx="3490800"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1519351" y="3283710"/>
            <a:ext cx="3490800"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934AF4EC-7DDE-4C95-9956-59513BFBB065}" type="datetime1">
              <a:rPr lang="en-US" smtClean="0"/>
              <a:t>1/24/2024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1277838" y="837332"/>
            <a:ext cx="72843" cy="2042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65941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0207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noProof="0"/>
              <a:t>Click icon to add picture</a:t>
            </a:r>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6320892" y="5027253"/>
            <a:ext cx="5373461" cy="1132143"/>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cxnSp>
        <p:nvCxnSpPr>
          <p:cNvPr id="20" name="Straight Connector 19">
            <a:extLst>
              <a:ext uri="{FF2B5EF4-FFF2-40B4-BE49-F238E27FC236}">
                <a16:creationId xmlns:a16="http://schemas.microsoft.com/office/drawing/2014/main" id="{4B6A7686-9AC4-4F00-9096-A661393BEBDC}"/>
              </a:ext>
            </a:extLst>
          </p:cNvPr>
          <p:cNvCxnSpPr/>
          <p:nvPr userDrawn="1"/>
        </p:nvCxnSpPr>
        <p:spPr>
          <a:xfrm>
            <a:off x="1838883" y="607270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6" y="4626870"/>
            <a:ext cx="4626665" cy="1389106"/>
          </a:xfrm>
        </p:spPr>
        <p:txBody>
          <a:bodyPr anchor="b">
            <a:normAutofit/>
          </a:bodyPr>
          <a:lstStyle>
            <a:lvl1pPr algn="l">
              <a:defRPr sz="4000" b="1">
                <a:solidFill>
                  <a:schemeClr val="bg1"/>
                </a:solidFill>
              </a:defRPr>
            </a:lvl1pPr>
          </a:lstStyle>
          <a:p>
            <a:r>
              <a:rPr lang="en-US" noProof="0"/>
              <a:t>PICTURE</a:t>
            </a:r>
            <a:br>
              <a:rPr lang="en-US" noProof="0"/>
            </a:br>
            <a:r>
              <a:rPr lang="en-US" noProof="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11F7C77-DBB5-4D0F-9120-27BDB5B99C32}" type="datetime1">
              <a:rPr lang="en-US" noProof="0" smtClean="0"/>
              <a:t>1/24/2024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2" name="Straight Connector 21">
            <a:extLst>
              <a:ext uri="{FF2B5EF4-FFF2-40B4-BE49-F238E27FC236}">
                <a16:creationId xmlns:a16="http://schemas.microsoft.com/office/drawing/2014/main" id="{E088D115-EF5A-444B-AD3E-D2EE18401B4A}"/>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noProof="0"/>
              <a:t>20XX</a:t>
            </a:r>
          </a:p>
        </p:txBody>
      </p:sp>
    </p:spTree>
    <p:extLst>
      <p:ext uri="{BB962C8B-B14F-4D97-AF65-F5344CB8AC3E}">
        <p14:creationId xmlns:p14="http://schemas.microsoft.com/office/powerpoint/2010/main" val="14624940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0DA57DDE-1A3D-4921-8DA7-F028633C78C6}" type="datetime1">
              <a:rPr lang="en-US" smtClean="0"/>
              <a:t>1/24/2024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97706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1237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04768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97706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1237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04768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22366014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Overview">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427B840-CC27-4923-A00E-7899AF7A4460}"/>
              </a:ext>
            </a:extLst>
          </p:cNvPr>
          <p:cNvSpPr/>
          <p:nvPr userDrawn="1"/>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7B3A6B8C-51E0-4512-9EB9-DD1BB2387348}" type="datetime1">
              <a:rPr lang="en-US" smtClean="0"/>
              <a:t>1/24/2024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3260961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0994831-EE46-4DEA-9077-4FEBBCD60EB3}"/>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15065FF-3A74-4B0F-9624-362545A943D5}" type="datetime1">
              <a:rPr lang="en-US" smtClean="0"/>
              <a:t>1/24/2024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244444"/>
            <a:ext cx="72000" cy="90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cxnSp>
        <p:nvCxnSpPr>
          <p:cNvPr id="57" name="Straight Connector 56">
            <a:extLst>
              <a:ext uri="{FF2B5EF4-FFF2-40B4-BE49-F238E27FC236}">
                <a16:creationId xmlns:a16="http://schemas.microsoft.com/office/drawing/2014/main" id="{6EC8F712-6C02-43F3-8A0A-5DCA975E7C38}"/>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8B62D71-4318-4C96-828A-D19FFBFA7BDA}"/>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12E8DD1E-B3CA-4756-A792-B476AFA9AE24}"/>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9603F760-AD2F-4611-99B6-58C4666AEBA1}"/>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218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a:t>
            </a:r>
            <a:br>
              <a:rPr lang="en-US" noProof="0"/>
            </a:br>
            <a:r>
              <a:rPr lang="en-US"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29C6A1-E569-4FC9-9D93-90A846C9C5BB}" type="datetime1">
              <a:rPr lang="en-US" noProof="0" smtClean="0"/>
              <a:t>1/24/2024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3298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16251742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solidFill>
                  <a:schemeClr val="bg1"/>
                </a:soli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D578B35B-55DE-4D82-AAED-127142AD1F9F}" type="datetime1">
              <a:rPr lang="en-US" smtClean="0"/>
              <a:t>1/24/2024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AC031692-3E92-4C7E-A067-5F49BD126705}"/>
              </a:ext>
            </a:extLst>
          </p:cNvPr>
          <p:cNvSpPr>
            <a:spLocks noGrp="1"/>
          </p:cNvSpPr>
          <p:nvPr>
            <p:ph type="body" sz="quarter" idx="15" hasCustomPrompt="1"/>
          </p:nvPr>
        </p:nvSpPr>
        <p:spPr>
          <a:xfrm>
            <a:off x="11084400" y="838800"/>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735452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4724400" y="0"/>
            <a:ext cx="74676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FA441BB-2CCE-42E8-8A4D-47586555D345}" type="datetime1">
              <a:rPr lang="en-US" smtClean="0"/>
              <a:t>1/24/2024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20621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85FB182-4CCC-45D7-A2A4-A593CA00EB5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8E2AFE-9147-47F3-ADFE-AD251E989D20}"/>
              </a:ext>
            </a:extLst>
          </p:cNvPr>
          <p:cNvSpPr>
            <a:spLocks noGrp="1"/>
          </p:cNvSpPr>
          <p:nvPr>
            <p:ph type="title" hasCustomPrompt="1"/>
          </p:nvPr>
        </p:nvSpPr>
        <p:spPr>
          <a:xfrm>
            <a:off x="1814400" y="1144587"/>
            <a:ext cx="9395400" cy="1483413"/>
          </a:xfrm>
        </p:spPr>
        <p:txBody>
          <a:bodyPr>
            <a:noAutofit/>
          </a:bodyPr>
          <a:lstStyle>
            <a:lvl1pPr>
              <a:defRPr sz="5500"/>
            </a:lvl1pPr>
          </a:lstStyle>
          <a:p>
            <a:r>
              <a:rPr lang="en-US" dirty="0"/>
              <a:t>THANK</a:t>
            </a:r>
            <a:br>
              <a:rPr lang="en-US" dirty="0"/>
            </a:br>
            <a:r>
              <a:rPr lang="en-US" dirty="0"/>
              <a:t>YOU!</a:t>
            </a:r>
          </a:p>
        </p:txBody>
      </p:sp>
      <p:sp>
        <p:nvSpPr>
          <p:cNvPr id="4" name="Date Placeholder 3">
            <a:extLst>
              <a:ext uri="{FF2B5EF4-FFF2-40B4-BE49-F238E27FC236}">
                <a16:creationId xmlns:a16="http://schemas.microsoft.com/office/drawing/2014/main" id="{59B46BDE-7853-435A-80A6-D25940D17A54}"/>
              </a:ext>
            </a:extLst>
          </p:cNvPr>
          <p:cNvSpPr>
            <a:spLocks noGrp="1"/>
          </p:cNvSpPr>
          <p:nvPr>
            <p:ph type="dt" sz="half" idx="10"/>
          </p:nvPr>
        </p:nvSpPr>
        <p:spPr/>
        <p:txBody>
          <a:bodyPr/>
          <a:lstStyle/>
          <a:p>
            <a:fld id="{11D0F1A0-84E6-4AA0-9183-7CA10A278BD9}" type="datetime1">
              <a:rPr lang="en-US" smtClean="0"/>
              <a:t>1/24/2024</a:t>
            </a:fld>
            <a:endParaRPr lang="en-US" dirty="0"/>
          </a:p>
        </p:txBody>
      </p:sp>
      <p:sp>
        <p:nvSpPr>
          <p:cNvPr id="5" name="Footer Placeholder 4">
            <a:extLst>
              <a:ext uri="{FF2B5EF4-FFF2-40B4-BE49-F238E27FC236}">
                <a16:creationId xmlns:a16="http://schemas.microsoft.com/office/drawing/2014/main" id="{B4C83E82-A916-403C-8BE8-252132A9420A}"/>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1C7F2326-238E-4FE6-8842-680DE4A0432D}"/>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B9D0891-2A9E-4F35-82BE-7966AECBB0F1}"/>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2">
            <a:extLst>
              <a:ext uri="{FF2B5EF4-FFF2-40B4-BE49-F238E27FC236}">
                <a16:creationId xmlns:a16="http://schemas.microsoft.com/office/drawing/2014/main" id="{E52F6420-3AFC-4D7F-A45D-56EA5EFC0D18}"/>
              </a:ext>
            </a:extLst>
          </p:cNvPr>
          <p:cNvSpPr>
            <a:spLocks noGrp="1"/>
          </p:cNvSpPr>
          <p:nvPr>
            <p:ph type="subTitle" idx="13" hasCustomPrompt="1"/>
          </p:nvPr>
        </p:nvSpPr>
        <p:spPr>
          <a:xfrm>
            <a:off x="1812758" y="3038688"/>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cxnSp>
        <p:nvCxnSpPr>
          <p:cNvPr id="11" name="Straight Connector 10">
            <a:extLst>
              <a:ext uri="{FF2B5EF4-FFF2-40B4-BE49-F238E27FC236}">
                <a16:creationId xmlns:a16="http://schemas.microsoft.com/office/drawing/2014/main" id="{2BC78E93-F6DF-44C7-A9BB-D035C397BFD5}"/>
              </a:ext>
            </a:extLst>
          </p:cNvPr>
          <p:cNvCxnSpPr/>
          <p:nvPr userDrawn="1"/>
        </p:nvCxnSpPr>
        <p:spPr>
          <a:xfrm>
            <a:off x="1957137" y="288364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7BFFD5-4519-4811-BDD2-3B0318780ACC}"/>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A4E36001-6B54-4F6D-9532-965904F3C338}"/>
              </a:ext>
            </a:extLst>
          </p:cNvPr>
          <p:cNvSpPr>
            <a:spLocks noGrp="1"/>
          </p:cNvSpPr>
          <p:nvPr>
            <p:ph type="body" sz="quarter" idx="14" hasCustomPrompt="1"/>
          </p:nvPr>
        </p:nvSpPr>
        <p:spPr>
          <a:xfrm>
            <a:off x="9416048" y="537758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05858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 y="0"/>
            <a:ext cx="12191989"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7339F772-C659-4F6E-A95D-21349475745A}" type="datetime1">
              <a:rPr lang="en-US" smtClean="0"/>
              <a:t>1/24/2024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06893"/>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5349505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332"/>
            <a:ext cx="8807116" cy="915873"/>
          </a:xfrm>
        </p:spPr>
        <p:txBody>
          <a:bodyPr anchor="b">
            <a:normAutofit/>
          </a:bodyPr>
          <a:lstStyle>
            <a:lvl1pPr algn="l">
              <a:defRPr sz="5500" b="1">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63075"/>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553C389B-1365-4D57-8640-FE32C76A82BF}" type="datetime1">
              <a:rPr lang="en-US" noProof="0" smtClean="0"/>
              <a:t>1/24/2024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08027"/>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06893"/>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40836357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D61DF5-2BE6-40B6-97DF-A161EF9520AA}"/>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CF1BB306-77B6-40D8-8A71-1A24515FE48B}" type="datetime1">
              <a:rPr lang="en-US" smtClean="0"/>
              <a:t>1/24/2024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1393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2027339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64500"/>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43285"/>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646D3CFD-4D7A-41AC-A46D-B09F422513E8}" type="datetime1">
              <a:rPr lang="en-US" noProof="0" smtClean="0"/>
              <a:t>1/24/2024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lvl1pPr>
              <a:defRPr>
                <a:solidFill>
                  <a:schemeClr val="accent1"/>
                </a:solidFill>
              </a:defRPr>
            </a:lvl1p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noProof="0" smtClean="0"/>
              <a:pPr/>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cxnSp>
        <p:nvCxnSpPr>
          <p:cNvPr id="14" name="Straight Connector 13">
            <a:extLst>
              <a:ext uri="{FF2B5EF4-FFF2-40B4-BE49-F238E27FC236}">
                <a16:creationId xmlns:a16="http://schemas.microsoft.com/office/drawing/2014/main" id="{5475710E-5533-4BB2-A66B-352BB2B1F9CB}"/>
              </a:ext>
            </a:extLst>
          </p:cNvPr>
          <p:cNvCxnSpPr/>
          <p:nvPr userDrawn="1"/>
        </p:nvCxnSpPr>
        <p:spPr>
          <a:xfrm>
            <a:off x="1957137" y="5823067"/>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180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1"/>
            <a:ext cx="12192000" cy="4464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85756"/>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50473"/>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B7FBC92-456B-42A9-BBF5-ADCA2050DDCF}" type="datetime1">
              <a:rPr lang="en-US" noProof="0" smtClean="0"/>
              <a:t>1/24/2024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82423"/>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986155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775165"/>
            <a:ext cx="9971158" cy="2427923"/>
          </a:xfrm>
        </p:spPr>
        <p:txBody>
          <a:bodyPr>
            <a:normAutofit/>
          </a:bodyPr>
          <a:lstStyle>
            <a:lvl1pPr marL="0" indent="0">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40F99D1-A115-46CA-B10A-279193A83BBC}" type="datetime1">
              <a:rPr lang="en-US" smtClean="0"/>
              <a:t>1/24/2024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810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gradFill>
                  <a:gsLst>
                    <a:gs pos="0">
                      <a:schemeClr val="bg2"/>
                    </a:gs>
                    <a:gs pos="100000">
                      <a:schemeClr val="accent1"/>
                    </a:gs>
                  </a:gsLst>
                  <a:lin ang="0" scaled="1"/>
                </a:gradFill>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133484"/>
            <a:ext cx="10515600" cy="2427923"/>
          </a:xfrm>
        </p:spPr>
        <p:txBody>
          <a:bodyPr>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00E1783-EEF8-44D1-A300-8D20A32BB2D3}" type="datetime1">
              <a:rPr lang="en-US" smtClean="0"/>
              <a:t>1/24/2024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333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CF94AF4-4F78-4DA5-8571-FD66FFA6313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21" y="546844"/>
            <a:ext cx="8997738"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1527520" y="3581731"/>
            <a:ext cx="8997737" cy="2230464"/>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8E8C37E-76B3-4A0D-BCD1-C5A52A858D66}" type="datetime1">
              <a:rPr lang="en-US" smtClean="0"/>
              <a:t>1/24/2024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a:xfrm>
            <a:off x="590400" y="6159402"/>
            <a:ext cx="2788169"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8" y="244717"/>
            <a:ext cx="7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2" y="161638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20" y="1757035"/>
            <a:ext cx="8997737"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0938200" y="1341281"/>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0831016" y="1377655"/>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80265F1-E793-484F-ADC9-31450ADF8B0E}"/>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688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5871409" y="2588054"/>
            <a:ext cx="5228216"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76D2C234-967A-4CF5-82BF-1AF9EBDCBA35}" type="datetime1">
              <a:rPr lang="en-US" smtClean="0"/>
              <a:t>1/24/2024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381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51E1EAD-812A-4236-9F79-679D72C2B82D}"/>
              </a:ext>
            </a:extLst>
          </p:cNvPr>
          <p:cNvSpPr>
            <a:spLocks noGrp="1"/>
          </p:cNvSpPr>
          <p:nvPr>
            <p:ph type="ftr" sz="quarter" idx="3"/>
          </p:nvPr>
        </p:nvSpPr>
        <p:spPr>
          <a:xfrm>
            <a:off x="614873" y="6187538"/>
            <a:ext cx="3256673" cy="365125"/>
          </a:xfrm>
          <a:prstGeom prst="rect">
            <a:avLst/>
          </a:prstGeom>
        </p:spPr>
        <p:txBody>
          <a:bodyPr vert="horz" lIns="91440" tIns="45720" rIns="91440" bIns="45720" rtlCol="0" anchor="ctr"/>
          <a:lstStyle>
            <a:lvl1pPr algn="l">
              <a:defRPr sz="1200" i="1">
                <a:solidFill>
                  <a:schemeClr val="tx2"/>
                </a:solidFill>
              </a:defRPr>
            </a:lvl1pPr>
          </a:lstStyle>
          <a:p>
            <a:r>
              <a:rPr lang="en-US" dirty="0"/>
              <a:t>Presentation Title</a:t>
            </a:r>
          </a:p>
        </p:txBody>
      </p:sp>
      <p:sp>
        <p:nvSpPr>
          <p:cNvPr id="2" name="Title Placeholder 1">
            <a:extLst>
              <a:ext uri="{FF2B5EF4-FFF2-40B4-BE49-F238E27FC236}">
                <a16:creationId xmlns:a16="http://schemas.microsoft.com/office/drawing/2014/main" id="{65A38A25-0817-41BC-96A5-5012FE15C9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A28A22-3D06-43EE-BD32-97F90FEA19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AC635-0473-40DB-A82D-46D5F635BC1B}"/>
              </a:ext>
            </a:extLst>
          </p:cNvPr>
          <p:cNvSpPr>
            <a:spLocks noGrp="1"/>
          </p:cNvSpPr>
          <p:nvPr>
            <p:ph type="dt" sz="half" idx="2"/>
          </p:nvPr>
        </p:nvSpPr>
        <p:spPr>
          <a:xfrm>
            <a:off x="4724400" y="6187538"/>
            <a:ext cx="2743200" cy="365125"/>
          </a:xfrm>
          <a:prstGeom prst="rect">
            <a:avLst/>
          </a:prstGeom>
        </p:spPr>
        <p:txBody>
          <a:bodyPr vert="horz" lIns="91440" tIns="45720" rIns="91440" bIns="45720" rtlCol="0" anchor="ctr"/>
          <a:lstStyle>
            <a:lvl1pPr algn="l">
              <a:defRPr sz="1200" i="1">
                <a:solidFill>
                  <a:schemeClr val="tx2"/>
                </a:solidFill>
              </a:defRPr>
            </a:lvl1pPr>
          </a:lstStyle>
          <a:p>
            <a:fld id="{7E5F88F2-B164-4B6F-A4D1-FF377EA65B7F}" type="datetime1">
              <a:rPr lang="en-US" smtClean="0"/>
              <a:t>1/24/2024</a:t>
            </a:fld>
            <a:endParaRPr lang="en-US" dirty="0"/>
          </a:p>
        </p:txBody>
      </p:sp>
      <p:sp>
        <p:nvSpPr>
          <p:cNvPr id="6" name="Slide Number Placeholder 5">
            <a:extLst>
              <a:ext uri="{FF2B5EF4-FFF2-40B4-BE49-F238E27FC236}">
                <a16:creationId xmlns:a16="http://schemas.microsoft.com/office/drawing/2014/main" id="{2FBD12B9-96FA-4883-88FA-2071321A4391}"/>
              </a:ext>
            </a:extLst>
          </p:cNvPr>
          <p:cNvSpPr>
            <a:spLocks noGrp="1"/>
          </p:cNvSpPr>
          <p:nvPr>
            <p:ph type="sldNum" sz="quarter" idx="4"/>
          </p:nvPr>
        </p:nvSpPr>
        <p:spPr>
          <a:xfrm>
            <a:off x="8849751" y="6187538"/>
            <a:ext cx="2743200" cy="365125"/>
          </a:xfrm>
          <a:prstGeom prst="rect">
            <a:avLst/>
          </a:prstGeom>
        </p:spPr>
        <p:txBody>
          <a:bodyPr vert="horz" lIns="91440" tIns="45720" rIns="91440" bIns="45720" rtlCol="0" anchor="ctr"/>
          <a:lstStyle>
            <a:lvl1pPr algn="r">
              <a:defRPr sz="1200" i="1">
                <a:solidFill>
                  <a:schemeClr val="tx2"/>
                </a:solidFill>
              </a:defRPr>
            </a:lvl1p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3435978353"/>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61" r:id="rId4"/>
    <p:sldLayoutId id="2147483662" r:id="rId5"/>
    <p:sldLayoutId id="2147483650" r:id="rId6"/>
    <p:sldLayoutId id="2147483663" r:id="rId7"/>
    <p:sldLayoutId id="2147483664" r:id="rId8"/>
    <p:sldLayoutId id="2147483665" r:id="rId9"/>
    <p:sldLayoutId id="2147483666" r:id="rId10"/>
    <p:sldLayoutId id="2147483651" r:id="rId11"/>
    <p:sldLayoutId id="2147483670" r:id="rId12"/>
    <p:sldLayoutId id="2147483667" r:id="rId13"/>
    <p:sldLayoutId id="2147483668" r:id="rId14"/>
    <p:sldLayoutId id="2147483671" r:id="rId15"/>
    <p:sldLayoutId id="2147483669" r:id="rId16"/>
    <p:sldLayoutId id="2147483653" r:id="rId17"/>
    <p:sldLayoutId id="2147483672" r:id="rId18"/>
    <p:sldLayoutId id="2147483673" r:id="rId19"/>
    <p:sldLayoutId id="2147483674" r:id="rId20"/>
    <p:sldLayoutId id="2147483676" r:id="rId21"/>
    <p:sldLayoutId id="2147483652" r:id="rId22"/>
    <p:sldLayoutId id="2147483677" r:id="rId23"/>
    <p:sldLayoutId id="2147483678" r:id="rId24"/>
    <p:sldLayoutId id="2147483679" r:id="rId25"/>
    <p:sldLayoutId id="2147483681" r:id="rId26"/>
    <p:sldLayoutId id="2147483654" r:id="rId27"/>
    <p:sldLayoutId id="2147483682" r:id="rId28"/>
    <p:sldLayoutId id="2147483683" r:id="rId29"/>
    <p:sldLayoutId id="2147483684" r:id="rId30"/>
    <p:sldLayoutId id="2147483685" r:id="rId31"/>
    <p:sldLayoutId id="2147483657" r:id="rId32"/>
    <p:sldLayoutId id="2147483686" r:id="rId33"/>
    <p:sldLayoutId id="2147483687" r:id="rId34"/>
    <p:sldLayoutId id="2147483688" r:id="rId35"/>
    <p:sldLayoutId id="2147483689" r:id="rId36"/>
    <p:sldLayoutId id="2147483656" r:id="rId37"/>
    <p:sldLayoutId id="2147483690" r:id="rId38"/>
    <p:sldLayoutId id="2147483691" r:id="rId39"/>
    <p:sldLayoutId id="2147483692" r:id="rId40"/>
    <p:sldLayoutId id="2147483697" r:id="rId41"/>
    <p:sldLayoutId id="2147483658" r:id="rId42"/>
    <p:sldLayoutId id="2147483693" r:id="rId43"/>
    <p:sldLayoutId id="2147483694" r:id="rId44"/>
    <p:sldLayoutId id="2147483695" r:id="rId45"/>
    <p:sldLayoutId id="2147483696" r:id="rId46"/>
  </p:sldLayoutIdLst>
  <p:hf hd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png"/><Relationship Id="rId1" Type="http://schemas.openxmlformats.org/officeDocument/2006/relationships/slideLayout" Target="../slideLayouts/slideLayout26.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cid:image001.png@01DA4DEF.1BB462A0" TargetMode="External"/><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hyperlink" Target="https://studentaid.gov/h/apply-for-aid/fafsa" TargetMode="Externa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518B11CB-1754-4928-A63B-6AC68FC6B14F}"/>
              </a:ext>
            </a:extLst>
          </p:cNvPr>
          <p:cNvPicPr>
            <a:picLocks noGrp="1" noChangeAspect="1"/>
          </p:cNvPicPr>
          <p:nvPr>
            <p:ph type="pic" sz="quarter" idx="15"/>
          </p:nvPr>
        </p:nvPicPr>
        <p:blipFill>
          <a:blip r:embed="rId2"/>
          <a:srcRect t="23848" b="23848"/>
          <a:stretch>
            <a:fillRect/>
          </a:stretch>
        </p:blipFill>
        <p:spPr>
          <a:xfrm>
            <a:off x="-2" y="0"/>
            <a:ext cx="12191999" cy="4251153"/>
          </a:xfrm>
          <a:prstGeom prst="rect">
            <a:avLst/>
          </a:prstGeom>
        </p:spPr>
      </p:pic>
      <p:sp>
        <p:nvSpPr>
          <p:cNvPr id="2" name="Title 1">
            <a:extLst>
              <a:ext uri="{FF2B5EF4-FFF2-40B4-BE49-F238E27FC236}">
                <a16:creationId xmlns:a16="http://schemas.microsoft.com/office/drawing/2014/main" id="{379FA173-4917-43E5-B91C-3914C1A8D225}"/>
              </a:ext>
            </a:extLst>
          </p:cNvPr>
          <p:cNvSpPr>
            <a:spLocks noGrp="1"/>
          </p:cNvSpPr>
          <p:nvPr>
            <p:ph type="ctrTitle"/>
          </p:nvPr>
        </p:nvSpPr>
        <p:spPr>
          <a:xfrm>
            <a:off x="1692439" y="5648733"/>
            <a:ext cx="8807116" cy="1571359"/>
          </a:xfrm>
        </p:spPr>
        <p:txBody>
          <a:bodyPr>
            <a:noAutofit/>
          </a:bodyPr>
          <a:lstStyle/>
          <a:p>
            <a:r>
              <a:rPr lang="en-US" dirty="0"/>
              <a:t>Tell Me About the FAFSA</a:t>
            </a:r>
            <a:br>
              <a:rPr lang="en-US" sz="5500" dirty="0"/>
            </a:br>
            <a:r>
              <a:rPr lang="en-US" sz="2600" dirty="0">
                <a:solidFill>
                  <a:schemeClr val="tx2"/>
                </a:solidFill>
                <a:latin typeface="Arial Narrow" panose="020B0606020202030204" pitchFamily="34" charset="0"/>
              </a:rPr>
              <a:t>Answers to FAQs Regarding Federal Financial Aid for College</a:t>
            </a:r>
            <a:br>
              <a:rPr lang="en-US" sz="6000" dirty="0">
                <a:solidFill>
                  <a:schemeClr val="tx2"/>
                </a:solidFill>
                <a:latin typeface="Arial Narrow" panose="020B0606020202030204" pitchFamily="34" charset="0"/>
              </a:rPr>
            </a:br>
            <a:br>
              <a:rPr lang="en-US" sz="5500" dirty="0"/>
            </a:br>
            <a:endParaRPr lang="en-US" sz="5500" dirty="0"/>
          </a:p>
        </p:txBody>
      </p:sp>
      <p:sp>
        <p:nvSpPr>
          <p:cNvPr id="3" name="Subtitle 2">
            <a:extLst>
              <a:ext uri="{FF2B5EF4-FFF2-40B4-BE49-F238E27FC236}">
                <a16:creationId xmlns:a16="http://schemas.microsoft.com/office/drawing/2014/main" id="{D099D82B-F86A-4C04-9207-B25F53939FB6}"/>
              </a:ext>
            </a:extLst>
          </p:cNvPr>
          <p:cNvSpPr>
            <a:spLocks noGrp="1"/>
          </p:cNvSpPr>
          <p:nvPr>
            <p:ph type="body" sz="quarter" idx="14"/>
          </p:nvPr>
        </p:nvSpPr>
        <p:spPr/>
        <p:txBody>
          <a:bodyPr>
            <a:normAutofit fontScale="40000" lnSpcReduction="20000"/>
          </a:bodyPr>
          <a:lstStyle/>
          <a:p>
            <a:r>
              <a:rPr lang="en-US" dirty="0">
                <a:latin typeface="Arial Narrow" panose="020B0606020202030204" pitchFamily="34" charset="0"/>
              </a:rPr>
              <a:t>Answers to FAQs Regarding Federal Financial Aid for College</a:t>
            </a:r>
          </a:p>
        </p:txBody>
      </p:sp>
      <p:pic>
        <p:nvPicPr>
          <p:cNvPr id="6" name="Picture 2" descr="E:\Communications\Logos\UCanGo2\UCG2._white_outline.gif">
            <a:extLst>
              <a:ext uri="{FF2B5EF4-FFF2-40B4-BE49-F238E27FC236}">
                <a16:creationId xmlns:a16="http://schemas.microsoft.com/office/drawing/2014/main" id="{D4E434CD-DA17-4C14-8CA5-B51EB9ECFE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2825"/>
            <a:ext cx="3781551" cy="118872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 Placeholder 3">
            <a:extLst>
              <a:ext uri="{FF2B5EF4-FFF2-40B4-BE49-F238E27FC236}">
                <a16:creationId xmlns:a16="http://schemas.microsoft.com/office/drawing/2014/main" id="{0BF85313-0E37-4D02-BA6E-2E74F13FAEA2}"/>
              </a:ext>
            </a:extLst>
          </p:cNvPr>
          <p:cNvSpPr txBox="1">
            <a:spLocks/>
          </p:cNvSpPr>
          <p:nvPr/>
        </p:nvSpPr>
        <p:spPr>
          <a:xfrm>
            <a:off x="-1083507" y="6351448"/>
            <a:ext cx="2414765" cy="1013103"/>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lang="en-US" sz="3000" b="1" i="0" kern="1200" dirty="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b="0" dirty="0">
                <a:solidFill>
                  <a:schemeClr val="bg1"/>
                </a:solidFill>
                <a:latin typeface="Arial Narrow" panose="020B0606020202030204" pitchFamily="34" charset="0"/>
              </a:rPr>
              <a:t>                2024-2025 </a:t>
            </a:r>
          </a:p>
        </p:txBody>
      </p:sp>
      <p:sp>
        <p:nvSpPr>
          <p:cNvPr id="11" name="Subtitle 2">
            <a:extLst>
              <a:ext uri="{FF2B5EF4-FFF2-40B4-BE49-F238E27FC236}">
                <a16:creationId xmlns:a16="http://schemas.microsoft.com/office/drawing/2014/main" id="{A39B4627-0F6D-4547-ADB6-CD203143F046}"/>
              </a:ext>
            </a:extLst>
          </p:cNvPr>
          <p:cNvSpPr txBox="1">
            <a:spLocks/>
          </p:cNvSpPr>
          <p:nvPr/>
        </p:nvSpPr>
        <p:spPr>
          <a:xfrm>
            <a:off x="1692440" y="6151952"/>
            <a:ext cx="10315783" cy="13064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chemeClr val="tx2"/>
                </a:solidFill>
                <a:latin typeface="Arial Narrow" panose="020B0606020202030204" pitchFamily="34" charset="0"/>
              </a:rPr>
              <a:t>Learning Module 5 – Follow Up</a:t>
            </a:r>
          </a:p>
        </p:txBody>
      </p:sp>
      <p:sp>
        <p:nvSpPr>
          <p:cNvPr id="12" name="Rectangle 11">
            <a:extLst>
              <a:ext uri="{FF2B5EF4-FFF2-40B4-BE49-F238E27FC236}">
                <a16:creationId xmlns:a16="http://schemas.microsoft.com/office/drawing/2014/main" id="{73024784-DC3B-46B4-8B0F-0C236CA8EC50}"/>
              </a:ext>
            </a:extLst>
          </p:cNvPr>
          <p:cNvSpPr/>
          <p:nvPr/>
        </p:nvSpPr>
        <p:spPr>
          <a:xfrm>
            <a:off x="1890775" y="6027946"/>
            <a:ext cx="914400" cy="2743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91617F5-0E19-4913-889D-0FDD8B4A891F}"/>
              </a:ext>
            </a:extLst>
          </p:cNvPr>
          <p:cNvPicPr>
            <a:picLocks noChangeAspect="1"/>
          </p:cNvPicPr>
          <p:nvPr/>
        </p:nvPicPr>
        <p:blipFill>
          <a:blip r:embed="rId4"/>
          <a:stretch>
            <a:fillRect/>
          </a:stretch>
        </p:blipFill>
        <p:spPr>
          <a:xfrm>
            <a:off x="11579968" y="6250177"/>
            <a:ext cx="181053" cy="607823"/>
          </a:xfrm>
          <a:prstGeom prst="rect">
            <a:avLst/>
          </a:prstGeom>
        </p:spPr>
      </p:pic>
      <p:sp>
        <p:nvSpPr>
          <p:cNvPr id="14" name="Rectangle 13">
            <a:extLst>
              <a:ext uri="{FF2B5EF4-FFF2-40B4-BE49-F238E27FC236}">
                <a16:creationId xmlns:a16="http://schemas.microsoft.com/office/drawing/2014/main" id="{1F513B06-C230-436E-9953-2B9C6AF50432}"/>
              </a:ext>
            </a:extLst>
          </p:cNvPr>
          <p:cNvSpPr/>
          <p:nvPr/>
        </p:nvSpPr>
        <p:spPr>
          <a:xfrm>
            <a:off x="1270965" y="4795411"/>
            <a:ext cx="91440" cy="2194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2520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7CB64-1B81-4012-8D39-1A5CD7916E24}"/>
              </a:ext>
            </a:extLst>
          </p:cNvPr>
          <p:cNvSpPr>
            <a:spLocks noGrp="1"/>
          </p:cNvSpPr>
          <p:nvPr>
            <p:ph type="title"/>
          </p:nvPr>
        </p:nvSpPr>
        <p:spPr/>
        <p:txBody>
          <a:bodyPr/>
          <a:lstStyle/>
          <a:p>
            <a:r>
              <a:rPr lang="en-US" dirty="0"/>
              <a:t>Follow Up</a:t>
            </a:r>
          </a:p>
        </p:txBody>
      </p:sp>
      <p:sp>
        <p:nvSpPr>
          <p:cNvPr id="3" name="Content Placeholder 2">
            <a:extLst>
              <a:ext uri="{FF2B5EF4-FFF2-40B4-BE49-F238E27FC236}">
                <a16:creationId xmlns:a16="http://schemas.microsoft.com/office/drawing/2014/main" id="{28FE3F1E-8954-4298-8BDA-36762BD2342B}"/>
              </a:ext>
            </a:extLst>
          </p:cNvPr>
          <p:cNvSpPr>
            <a:spLocks noGrp="1"/>
          </p:cNvSpPr>
          <p:nvPr>
            <p:ph idx="1"/>
          </p:nvPr>
        </p:nvSpPr>
        <p:spPr>
          <a:xfrm>
            <a:off x="6381750" y="1321850"/>
            <a:ext cx="5372100" cy="5048250"/>
          </a:xfrm>
        </p:spPr>
        <p:txBody>
          <a:bodyPr>
            <a:normAutofit/>
          </a:bodyPr>
          <a:lstStyle/>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After you submit your FAFSA, watch for an email from Federal Student Aid (the letters FSA will appear in the sender’s address)</a:t>
            </a:r>
          </a:p>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The message will say that your FAFSA has been received and is being processed</a:t>
            </a:r>
          </a:p>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If you don’t receive it soon, check your spam and/or junk mail</a:t>
            </a:r>
          </a:p>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In a few days, you’ll receive an email instructing you on how to view your FAFSA Submission Summary </a:t>
            </a:r>
          </a:p>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FAFSA Submission Summaries are being delayed until late January or early February for the 2024-25 FAFSA form</a:t>
            </a:r>
          </a:p>
          <a:p>
            <a:endParaRPr lang="en-US" dirty="0"/>
          </a:p>
        </p:txBody>
      </p:sp>
      <p:sp>
        <p:nvSpPr>
          <p:cNvPr id="4" name="Footer Placeholder 3">
            <a:extLst>
              <a:ext uri="{FF2B5EF4-FFF2-40B4-BE49-F238E27FC236}">
                <a16:creationId xmlns:a16="http://schemas.microsoft.com/office/drawing/2014/main" id="{478A1776-B093-470E-82B7-18368DDFAE3B}"/>
              </a:ext>
            </a:extLst>
          </p:cNvPr>
          <p:cNvSpPr>
            <a:spLocks noGrp="1"/>
          </p:cNvSpPr>
          <p:nvPr>
            <p:ph type="ftr" sz="quarter" idx="11"/>
          </p:nvPr>
        </p:nvSpPr>
        <p:spPr/>
        <p:txBody>
          <a:bodyPr/>
          <a:lstStyle/>
          <a:p>
            <a:r>
              <a:rPr lang="en-US" sz="2400" dirty="0">
                <a:latin typeface="Arial Narrow" panose="020B0606020202030204" pitchFamily="34" charset="0"/>
              </a:rPr>
              <a:t>Tell Me About the FAFSA</a:t>
            </a:r>
          </a:p>
        </p:txBody>
      </p:sp>
      <p:sp>
        <p:nvSpPr>
          <p:cNvPr id="5" name="Slide Number Placeholder 4">
            <a:extLst>
              <a:ext uri="{FF2B5EF4-FFF2-40B4-BE49-F238E27FC236}">
                <a16:creationId xmlns:a16="http://schemas.microsoft.com/office/drawing/2014/main" id="{9A3DE8A9-F747-45C4-8E6A-1B562CF1C5F0}"/>
              </a:ext>
            </a:extLst>
          </p:cNvPr>
          <p:cNvSpPr>
            <a:spLocks noGrp="1"/>
          </p:cNvSpPr>
          <p:nvPr>
            <p:ph type="sldNum" sz="quarter" idx="12"/>
          </p:nvPr>
        </p:nvSpPr>
        <p:spPr>
          <a:xfrm>
            <a:off x="8916426" y="6492875"/>
            <a:ext cx="2743200" cy="365125"/>
          </a:xfrm>
        </p:spPr>
        <p:txBody>
          <a:bodyPr/>
          <a:lstStyle/>
          <a:p>
            <a:fld id="{95CBEC59-7FF9-4688-98DF-89832A0C9025}" type="slidenum">
              <a:rPr lang="en-US" sz="2000" smtClean="0">
                <a:latin typeface="Arial Narrow" panose="020B0606020202030204" pitchFamily="34" charset="0"/>
              </a:rPr>
              <a:t>2</a:t>
            </a:fld>
            <a:endParaRPr lang="en-US" sz="2000" dirty="0">
              <a:latin typeface="Arial Narrow" panose="020B0606020202030204" pitchFamily="34" charset="0"/>
            </a:endParaRPr>
          </a:p>
        </p:txBody>
      </p:sp>
      <p:sp>
        <p:nvSpPr>
          <p:cNvPr id="6" name="Subtitle 5">
            <a:extLst>
              <a:ext uri="{FF2B5EF4-FFF2-40B4-BE49-F238E27FC236}">
                <a16:creationId xmlns:a16="http://schemas.microsoft.com/office/drawing/2014/main" id="{FB2AC93F-1115-461B-A44B-9279E22EB2A0}"/>
              </a:ext>
            </a:extLst>
          </p:cNvPr>
          <p:cNvSpPr>
            <a:spLocks noGrp="1"/>
          </p:cNvSpPr>
          <p:nvPr>
            <p:ph type="subTitle" idx="13"/>
          </p:nvPr>
        </p:nvSpPr>
        <p:spPr/>
        <p:txBody>
          <a:bodyPr>
            <a:normAutofit/>
          </a:bodyPr>
          <a:lstStyle/>
          <a:p>
            <a:r>
              <a:rPr lang="en-US" sz="2400" dirty="0">
                <a:latin typeface="Arial Narrow" panose="020B0606020202030204" pitchFamily="34" charset="0"/>
              </a:rPr>
              <a:t>What’s Next?</a:t>
            </a:r>
          </a:p>
        </p:txBody>
      </p:sp>
    </p:spTree>
    <p:extLst>
      <p:ext uri="{BB962C8B-B14F-4D97-AF65-F5344CB8AC3E}">
        <p14:creationId xmlns:p14="http://schemas.microsoft.com/office/powerpoint/2010/main" val="2517486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215E-6580-4B49-901B-5B85200E3D25}"/>
              </a:ext>
            </a:extLst>
          </p:cNvPr>
          <p:cNvSpPr>
            <a:spLocks noGrp="1"/>
          </p:cNvSpPr>
          <p:nvPr>
            <p:ph type="title"/>
          </p:nvPr>
        </p:nvSpPr>
        <p:spPr/>
        <p:txBody>
          <a:bodyPr/>
          <a:lstStyle/>
          <a:p>
            <a:r>
              <a:rPr lang="en-US" dirty="0"/>
              <a:t>Follow Up</a:t>
            </a:r>
          </a:p>
        </p:txBody>
      </p:sp>
      <p:sp>
        <p:nvSpPr>
          <p:cNvPr id="3" name="Content Placeholder 2">
            <a:extLst>
              <a:ext uri="{FF2B5EF4-FFF2-40B4-BE49-F238E27FC236}">
                <a16:creationId xmlns:a16="http://schemas.microsoft.com/office/drawing/2014/main" id="{890837FB-A9E9-4567-A1EB-41795401549D}"/>
              </a:ext>
            </a:extLst>
          </p:cNvPr>
          <p:cNvSpPr>
            <a:spLocks noGrp="1"/>
          </p:cNvSpPr>
          <p:nvPr>
            <p:ph idx="1"/>
          </p:nvPr>
        </p:nvSpPr>
        <p:spPr>
          <a:xfrm>
            <a:off x="6339165" y="988050"/>
            <a:ext cx="5122874" cy="5276091"/>
          </a:xfrm>
        </p:spPr>
        <p:txBody>
          <a:bodyPr>
            <a:normAutofit fontScale="92500"/>
          </a:bodyPr>
          <a:lstStyle/>
          <a:p>
            <a:pPr marL="342900" indent="-342900">
              <a:lnSpc>
                <a:spcPct val="128000"/>
              </a:lnSpc>
              <a:spcAft>
                <a:spcPts val="600"/>
              </a:spcAft>
              <a:buFont typeface="Arial" panose="020B0604020202020204" pitchFamily="34" charset="0"/>
              <a:buChar char="•"/>
            </a:pPr>
            <a:r>
              <a:rPr lang="en-US" sz="2200" dirty="0">
                <a:latin typeface="Arial Narrow" panose="020B0606020202030204" pitchFamily="34" charset="0"/>
              </a:rPr>
              <a:t>Read through your FAFSA Submission Summary and check for errors. There will be four tabs.</a:t>
            </a:r>
          </a:p>
          <a:p>
            <a:pPr marL="342900" indent="-342900">
              <a:lnSpc>
                <a:spcPct val="128000"/>
              </a:lnSpc>
              <a:spcAft>
                <a:spcPts val="600"/>
              </a:spcAft>
              <a:buFont typeface="Arial" panose="020B0604020202020204" pitchFamily="34" charset="0"/>
              <a:buChar char="•"/>
            </a:pPr>
            <a:r>
              <a:rPr lang="en-US" sz="2200" dirty="0">
                <a:latin typeface="Arial Narrow" panose="020B0606020202030204" pitchFamily="34" charset="0"/>
                <a:cs typeface="Arial"/>
              </a:rPr>
              <a:t>On the Eligibility Overview tab, the student sees information about the federal student aid they may be eligible for, such as a Federal Pell Grant and Federal Direct Loans. They can also view their Student Aid Index (SAI).</a:t>
            </a:r>
          </a:p>
          <a:p>
            <a:pPr marL="342900" indent="-342900">
              <a:lnSpc>
                <a:spcPct val="128000"/>
              </a:lnSpc>
              <a:spcAft>
                <a:spcPts val="600"/>
              </a:spcAft>
              <a:buFont typeface="Arial" panose="020B0604020202020204" pitchFamily="34" charset="0"/>
              <a:buChar char="•"/>
            </a:pPr>
            <a:r>
              <a:rPr lang="en-US" sz="2200" dirty="0">
                <a:latin typeface="Arial Narrow" panose="020B0606020202030204" pitchFamily="34" charset="0"/>
                <a:cs typeface="Arial"/>
              </a:rPr>
              <a:t>On the FAFSA Form Answers tab, the student sees the answers they and, if applicable, their contributor(s) provided on the FAFSA</a:t>
            </a:r>
            <a:r>
              <a:rPr lang="en-US" sz="2200" baseline="30000" dirty="0">
                <a:latin typeface="Arial Narrow" panose="020B0606020202030204" pitchFamily="34" charset="0"/>
                <a:cs typeface="Arial"/>
              </a:rPr>
              <a:t>®</a:t>
            </a:r>
            <a:r>
              <a:rPr lang="en-US" sz="2200" dirty="0">
                <a:latin typeface="Arial Narrow" panose="020B0606020202030204" pitchFamily="34" charset="0"/>
                <a:cs typeface="Arial"/>
              </a:rPr>
              <a:t> form. If any of the provided answers are incorrect, the student can choose to make corrections. </a:t>
            </a:r>
          </a:p>
          <a:p>
            <a:pPr marL="342900" indent="-342900">
              <a:spcBef>
                <a:spcPts val="1800"/>
              </a:spcBef>
              <a:buFont typeface="Wingdings" panose="05000000000000000000" pitchFamily="2" charset="2"/>
              <a:buChar char="§"/>
            </a:pPr>
            <a:endParaRPr lang="en-US" sz="2000" b="1" dirty="0">
              <a:cs typeface="Arial"/>
            </a:endParaRPr>
          </a:p>
          <a:p>
            <a:pPr marL="342900" indent="-342900">
              <a:spcBef>
                <a:spcPts val="1800"/>
              </a:spcBef>
              <a:buFont typeface="Wingdings" panose="05000000000000000000" pitchFamily="2" charset="2"/>
              <a:buChar char="§"/>
            </a:pPr>
            <a:endParaRPr lang="en-US" sz="2000" b="1" dirty="0"/>
          </a:p>
        </p:txBody>
      </p:sp>
      <p:sp>
        <p:nvSpPr>
          <p:cNvPr id="4" name="Footer Placeholder 3">
            <a:extLst>
              <a:ext uri="{FF2B5EF4-FFF2-40B4-BE49-F238E27FC236}">
                <a16:creationId xmlns:a16="http://schemas.microsoft.com/office/drawing/2014/main" id="{EA92ACDE-0BCB-4845-969A-059F64D063B7}"/>
              </a:ext>
            </a:extLst>
          </p:cNvPr>
          <p:cNvSpPr>
            <a:spLocks noGrp="1"/>
          </p:cNvSpPr>
          <p:nvPr>
            <p:ph type="ftr" sz="quarter" idx="11"/>
          </p:nvPr>
        </p:nvSpPr>
        <p:spPr/>
        <p:txBody>
          <a:bodyPr/>
          <a:lstStyle/>
          <a:p>
            <a:r>
              <a:rPr lang="en-US" sz="2400" dirty="0">
                <a:latin typeface="Arial Narrow" panose="020B0606020202030204" pitchFamily="34" charset="0"/>
              </a:rPr>
              <a:t>Tell Me About the FAFSA</a:t>
            </a:r>
          </a:p>
        </p:txBody>
      </p:sp>
      <p:sp>
        <p:nvSpPr>
          <p:cNvPr id="5" name="Slide Number Placeholder 4">
            <a:extLst>
              <a:ext uri="{FF2B5EF4-FFF2-40B4-BE49-F238E27FC236}">
                <a16:creationId xmlns:a16="http://schemas.microsoft.com/office/drawing/2014/main" id="{BC89DFE7-B983-4E1A-BA69-64DAB52E548A}"/>
              </a:ext>
            </a:extLst>
          </p:cNvPr>
          <p:cNvSpPr>
            <a:spLocks noGrp="1"/>
          </p:cNvSpPr>
          <p:nvPr>
            <p:ph type="sldNum" sz="quarter" idx="12"/>
          </p:nvPr>
        </p:nvSpPr>
        <p:spPr>
          <a:xfrm>
            <a:off x="8900602" y="6471700"/>
            <a:ext cx="2743200" cy="365125"/>
          </a:xfrm>
        </p:spPr>
        <p:txBody>
          <a:bodyPr/>
          <a:lstStyle/>
          <a:p>
            <a:fld id="{95CBEC59-7FF9-4688-98DF-89832A0C9025}" type="slidenum">
              <a:rPr lang="en-US" sz="2000" smtClean="0">
                <a:latin typeface="Arial Narrow" panose="020B0606020202030204" pitchFamily="34" charset="0"/>
              </a:rPr>
              <a:t>3</a:t>
            </a:fld>
            <a:endParaRPr lang="en-US" sz="2000" dirty="0">
              <a:latin typeface="Arial Narrow" panose="020B0606020202030204" pitchFamily="34" charset="0"/>
            </a:endParaRPr>
          </a:p>
        </p:txBody>
      </p:sp>
      <p:sp>
        <p:nvSpPr>
          <p:cNvPr id="6" name="Subtitle 5">
            <a:extLst>
              <a:ext uri="{FF2B5EF4-FFF2-40B4-BE49-F238E27FC236}">
                <a16:creationId xmlns:a16="http://schemas.microsoft.com/office/drawing/2014/main" id="{5ED3D8EC-49B0-47AB-9C80-8EEF0DA163FB}"/>
              </a:ext>
            </a:extLst>
          </p:cNvPr>
          <p:cNvSpPr>
            <a:spLocks noGrp="1"/>
          </p:cNvSpPr>
          <p:nvPr>
            <p:ph type="subTitle" idx="13"/>
          </p:nvPr>
        </p:nvSpPr>
        <p:spPr>
          <a:xfrm>
            <a:off x="1527519" y="3279799"/>
            <a:ext cx="4361941" cy="692595"/>
          </a:xfrm>
        </p:spPr>
        <p:txBody>
          <a:bodyPr>
            <a:normAutofit fontScale="92500" lnSpcReduction="10000"/>
          </a:bodyPr>
          <a:lstStyle/>
          <a:p>
            <a:r>
              <a:rPr lang="en-US" sz="2600" dirty="0">
                <a:latin typeface="Arial Narrow" panose="020B0606020202030204" pitchFamily="34" charset="0"/>
              </a:rPr>
              <a:t>Your FAFSA Submission Summary</a:t>
            </a:r>
            <a:r>
              <a:rPr lang="en-US" dirty="0"/>
              <a:t>	</a:t>
            </a:r>
          </a:p>
        </p:txBody>
      </p:sp>
    </p:spTree>
    <p:extLst>
      <p:ext uri="{BB962C8B-B14F-4D97-AF65-F5344CB8AC3E}">
        <p14:creationId xmlns:p14="http://schemas.microsoft.com/office/powerpoint/2010/main" val="3531798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215E-6580-4B49-901B-5B85200E3D25}"/>
              </a:ext>
            </a:extLst>
          </p:cNvPr>
          <p:cNvSpPr>
            <a:spLocks noGrp="1"/>
          </p:cNvSpPr>
          <p:nvPr>
            <p:ph type="title"/>
          </p:nvPr>
        </p:nvSpPr>
        <p:spPr/>
        <p:txBody>
          <a:bodyPr/>
          <a:lstStyle/>
          <a:p>
            <a:r>
              <a:rPr lang="en-US" dirty="0"/>
              <a:t>Follow Up</a:t>
            </a:r>
          </a:p>
        </p:txBody>
      </p:sp>
      <p:sp>
        <p:nvSpPr>
          <p:cNvPr id="3" name="Content Placeholder 2">
            <a:extLst>
              <a:ext uri="{FF2B5EF4-FFF2-40B4-BE49-F238E27FC236}">
                <a16:creationId xmlns:a16="http://schemas.microsoft.com/office/drawing/2014/main" id="{890837FB-A9E9-4567-A1EB-41795401549D}"/>
              </a:ext>
            </a:extLst>
          </p:cNvPr>
          <p:cNvSpPr>
            <a:spLocks noGrp="1"/>
          </p:cNvSpPr>
          <p:nvPr>
            <p:ph idx="1"/>
          </p:nvPr>
        </p:nvSpPr>
        <p:spPr>
          <a:xfrm>
            <a:off x="6520928" y="1004301"/>
            <a:ext cx="4880497" cy="5367924"/>
          </a:xfrm>
        </p:spPr>
        <p:txBody>
          <a:bodyPr>
            <a:normAutofit fontScale="92500" lnSpcReduction="10000"/>
          </a:bodyPr>
          <a:lstStyle/>
          <a:p>
            <a:pPr marL="342900" indent="-342900">
              <a:lnSpc>
                <a:spcPct val="118000"/>
              </a:lnSpc>
              <a:spcAft>
                <a:spcPts val="600"/>
              </a:spcAft>
              <a:buFont typeface="Arial" panose="020B0604020202020204" pitchFamily="34" charset="0"/>
              <a:buChar char="•"/>
            </a:pPr>
            <a:r>
              <a:rPr lang="en-US" sz="2200" dirty="0">
                <a:latin typeface="Arial Narrow" panose="020B0606020202030204" pitchFamily="34" charset="0"/>
                <a:cs typeface="Arial"/>
              </a:rPr>
              <a:t>On the School Information tab, the student sees information about the college(s) and/or career school(s) they selected to send their FAFSA</a:t>
            </a:r>
            <a:r>
              <a:rPr lang="en-US" sz="2200" baseline="30000" dirty="0">
                <a:latin typeface="Arial Narrow" panose="020B0606020202030204" pitchFamily="34" charset="0"/>
                <a:cs typeface="Arial"/>
              </a:rPr>
              <a:t>®</a:t>
            </a:r>
            <a:r>
              <a:rPr lang="en-US" sz="2200" dirty="0">
                <a:latin typeface="Arial Narrow" panose="020B0606020202030204" pitchFamily="34" charset="0"/>
                <a:cs typeface="Arial"/>
              </a:rPr>
              <a:t> information. The student can compare the graduation rate, retention rate, transfer rate, default rate, median debt upon completion, and average annual cost of their selected schools. </a:t>
            </a:r>
          </a:p>
          <a:p>
            <a:pPr marL="342900" indent="-342900">
              <a:lnSpc>
                <a:spcPct val="118000"/>
              </a:lnSpc>
              <a:spcAft>
                <a:spcPts val="600"/>
              </a:spcAft>
              <a:buFont typeface="Arial" panose="020B0604020202020204" pitchFamily="34" charset="0"/>
              <a:buChar char="•"/>
            </a:pPr>
            <a:r>
              <a:rPr lang="en-US" sz="2200" dirty="0">
                <a:latin typeface="Arial Narrow" panose="020B0606020202030204" pitchFamily="34" charset="0"/>
                <a:cs typeface="Arial"/>
              </a:rPr>
              <a:t>On the Next Steps tab, the student sees comments that pertain to their FAFSA</a:t>
            </a:r>
            <a:r>
              <a:rPr lang="en-US" sz="2200" baseline="30000" dirty="0">
                <a:latin typeface="Arial Narrow" panose="020B0606020202030204" pitchFamily="34" charset="0"/>
                <a:cs typeface="Arial"/>
              </a:rPr>
              <a:t>®</a:t>
            </a:r>
            <a:r>
              <a:rPr lang="en-US" sz="2200" dirty="0">
                <a:latin typeface="Arial Narrow" panose="020B0606020202030204" pitchFamily="34" charset="0"/>
                <a:cs typeface="Arial"/>
              </a:rPr>
              <a:t> form. Some comments may require the student to start a correction or send additional documentation to their school. Other comments may be informational and do not require any further action from the student. </a:t>
            </a:r>
          </a:p>
          <a:p>
            <a:pPr marL="342900" indent="-342900">
              <a:spcBef>
                <a:spcPts val="1800"/>
              </a:spcBef>
              <a:buFont typeface="Wingdings" panose="05000000000000000000" pitchFamily="2" charset="2"/>
              <a:buChar char="§"/>
            </a:pPr>
            <a:endParaRPr lang="en-US" sz="2000" b="1" dirty="0">
              <a:cs typeface="Arial"/>
            </a:endParaRPr>
          </a:p>
          <a:p>
            <a:pPr marL="342900" indent="-342900">
              <a:spcBef>
                <a:spcPts val="1800"/>
              </a:spcBef>
              <a:buFont typeface="Wingdings" panose="05000000000000000000" pitchFamily="2" charset="2"/>
              <a:buChar char="§"/>
            </a:pPr>
            <a:endParaRPr lang="en-US" sz="2000" b="1" dirty="0">
              <a:cs typeface="Arial"/>
            </a:endParaRPr>
          </a:p>
          <a:p>
            <a:pPr marL="342900" indent="-342900">
              <a:spcBef>
                <a:spcPts val="1800"/>
              </a:spcBef>
              <a:buFont typeface="Wingdings" panose="05000000000000000000" pitchFamily="2" charset="2"/>
              <a:buChar char="§"/>
            </a:pPr>
            <a:endParaRPr lang="en-US" sz="2000" b="1" dirty="0"/>
          </a:p>
        </p:txBody>
      </p:sp>
      <p:sp>
        <p:nvSpPr>
          <p:cNvPr id="4" name="Footer Placeholder 3">
            <a:extLst>
              <a:ext uri="{FF2B5EF4-FFF2-40B4-BE49-F238E27FC236}">
                <a16:creationId xmlns:a16="http://schemas.microsoft.com/office/drawing/2014/main" id="{EA92ACDE-0BCB-4845-969A-059F64D063B7}"/>
              </a:ext>
            </a:extLst>
          </p:cNvPr>
          <p:cNvSpPr>
            <a:spLocks noGrp="1"/>
          </p:cNvSpPr>
          <p:nvPr>
            <p:ph type="ftr" sz="quarter" idx="11"/>
          </p:nvPr>
        </p:nvSpPr>
        <p:spPr/>
        <p:txBody>
          <a:bodyPr/>
          <a:lstStyle/>
          <a:p>
            <a:r>
              <a:rPr lang="en-US" sz="2400" dirty="0">
                <a:latin typeface="Arial Narrow" panose="020B0606020202030204" pitchFamily="34" charset="0"/>
              </a:rPr>
              <a:t>Tell Me About the FAFSA</a:t>
            </a:r>
          </a:p>
        </p:txBody>
      </p:sp>
      <p:sp>
        <p:nvSpPr>
          <p:cNvPr id="5" name="Slide Number Placeholder 4">
            <a:extLst>
              <a:ext uri="{FF2B5EF4-FFF2-40B4-BE49-F238E27FC236}">
                <a16:creationId xmlns:a16="http://schemas.microsoft.com/office/drawing/2014/main" id="{BC89DFE7-B983-4E1A-BA69-64DAB52E548A}"/>
              </a:ext>
            </a:extLst>
          </p:cNvPr>
          <p:cNvSpPr>
            <a:spLocks noGrp="1"/>
          </p:cNvSpPr>
          <p:nvPr>
            <p:ph type="sldNum" sz="quarter" idx="12"/>
          </p:nvPr>
        </p:nvSpPr>
        <p:spPr>
          <a:xfrm>
            <a:off x="8925951" y="6489163"/>
            <a:ext cx="2743200" cy="365125"/>
          </a:xfrm>
        </p:spPr>
        <p:txBody>
          <a:bodyPr/>
          <a:lstStyle/>
          <a:p>
            <a:fld id="{95CBEC59-7FF9-4688-98DF-89832A0C9025}" type="slidenum">
              <a:rPr lang="en-US" sz="2000" smtClean="0">
                <a:latin typeface="Arial Narrow" panose="020B0606020202030204" pitchFamily="34" charset="0"/>
              </a:rPr>
              <a:t>4</a:t>
            </a:fld>
            <a:endParaRPr lang="en-US" sz="2000" dirty="0">
              <a:latin typeface="Arial Narrow" panose="020B0606020202030204" pitchFamily="34" charset="0"/>
            </a:endParaRPr>
          </a:p>
        </p:txBody>
      </p:sp>
      <p:sp>
        <p:nvSpPr>
          <p:cNvPr id="6" name="Subtitle 5">
            <a:extLst>
              <a:ext uri="{FF2B5EF4-FFF2-40B4-BE49-F238E27FC236}">
                <a16:creationId xmlns:a16="http://schemas.microsoft.com/office/drawing/2014/main" id="{5ED3D8EC-49B0-47AB-9C80-8EEF0DA163FB}"/>
              </a:ext>
            </a:extLst>
          </p:cNvPr>
          <p:cNvSpPr>
            <a:spLocks noGrp="1"/>
          </p:cNvSpPr>
          <p:nvPr>
            <p:ph type="subTitle" idx="13"/>
          </p:nvPr>
        </p:nvSpPr>
        <p:spPr>
          <a:xfrm>
            <a:off x="1527519" y="3279799"/>
            <a:ext cx="4442975" cy="692595"/>
          </a:xfrm>
        </p:spPr>
        <p:txBody>
          <a:bodyPr>
            <a:normAutofit fontScale="92500" lnSpcReduction="10000"/>
          </a:bodyPr>
          <a:lstStyle/>
          <a:p>
            <a:r>
              <a:rPr lang="en-US" sz="2600" dirty="0">
                <a:latin typeface="Arial Narrow" panose="020B0606020202030204" pitchFamily="34" charset="0"/>
              </a:rPr>
              <a:t>Your FAFSA Submission Summary</a:t>
            </a:r>
            <a:r>
              <a:rPr lang="en-US" dirty="0"/>
              <a:t>	</a:t>
            </a:r>
          </a:p>
        </p:txBody>
      </p:sp>
    </p:spTree>
    <p:extLst>
      <p:ext uri="{BB962C8B-B14F-4D97-AF65-F5344CB8AC3E}">
        <p14:creationId xmlns:p14="http://schemas.microsoft.com/office/powerpoint/2010/main" val="299491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0E6A0-4D25-4731-AFA0-73BC7DE5799A}"/>
              </a:ext>
            </a:extLst>
          </p:cNvPr>
          <p:cNvSpPr>
            <a:spLocks noGrp="1"/>
          </p:cNvSpPr>
          <p:nvPr>
            <p:ph type="title"/>
          </p:nvPr>
        </p:nvSpPr>
        <p:spPr>
          <a:xfrm>
            <a:off x="279744" y="166802"/>
            <a:ext cx="6149631" cy="1536580"/>
          </a:xfrm>
        </p:spPr>
        <p:txBody>
          <a:bodyPr/>
          <a:lstStyle/>
          <a:p>
            <a:r>
              <a:rPr lang="en-US" dirty="0"/>
              <a:t>Sample FAFSA Submission Summary</a:t>
            </a:r>
          </a:p>
        </p:txBody>
      </p:sp>
      <p:sp>
        <p:nvSpPr>
          <p:cNvPr id="5" name="Slide Number Placeholder 4">
            <a:extLst>
              <a:ext uri="{FF2B5EF4-FFF2-40B4-BE49-F238E27FC236}">
                <a16:creationId xmlns:a16="http://schemas.microsoft.com/office/drawing/2014/main" id="{FB69187E-7C52-4F10-9BC8-6F830BCC5CC8}"/>
              </a:ext>
            </a:extLst>
          </p:cNvPr>
          <p:cNvSpPr>
            <a:spLocks noGrp="1"/>
          </p:cNvSpPr>
          <p:nvPr>
            <p:ph type="sldNum" sz="quarter" idx="12"/>
          </p:nvPr>
        </p:nvSpPr>
        <p:spPr>
          <a:xfrm>
            <a:off x="8878326" y="6492875"/>
            <a:ext cx="2743200" cy="365125"/>
          </a:xfrm>
        </p:spPr>
        <p:txBody>
          <a:bodyPr/>
          <a:lstStyle/>
          <a:p>
            <a:fld id="{95CBEC59-7FF9-4688-98DF-89832A0C9025}" type="slidenum">
              <a:rPr lang="en-US" sz="2000" smtClean="0">
                <a:latin typeface="Arial Narrow" panose="020B0606020202030204" pitchFamily="34" charset="0"/>
              </a:rPr>
              <a:t>5</a:t>
            </a:fld>
            <a:endParaRPr lang="en-US" sz="2000" dirty="0">
              <a:latin typeface="Arial Narrow" panose="020B0606020202030204" pitchFamily="34" charset="0"/>
            </a:endParaRPr>
          </a:p>
        </p:txBody>
      </p:sp>
      <p:sp>
        <p:nvSpPr>
          <p:cNvPr id="8" name="Rectangle 7">
            <a:extLst>
              <a:ext uri="{FF2B5EF4-FFF2-40B4-BE49-F238E27FC236}">
                <a16:creationId xmlns:a16="http://schemas.microsoft.com/office/drawing/2014/main" id="{D258512F-08FF-454E-BB29-8E66EB5B6461}"/>
              </a:ext>
            </a:extLst>
          </p:cNvPr>
          <p:cNvSpPr/>
          <p:nvPr/>
        </p:nvSpPr>
        <p:spPr>
          <a:xfrm>
            <a:off x="6029324" y="0"/>
            <a:ext cx="6149631"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506F3BA-95CD-4E62-9CB7-774637F8AC5F}"/>
              </a:ext>
            </a:extLst>
          </p:cNvPr>
          <p:cNvSpPr/>
          <p:nvPr/>
        </p:nvSpPr>
        <p:spPr>
          <a:xfrm>
            <a:off x="0" y="5981700"/>
            <a:ext cx="1905000" cy="511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DAC77F9-FF16-4956-82FD-FC4C4EA6450E}"/>
              </a:ext>
            </a:extLst>
          </p:cNvPr>
          <p:cNvSpPr/>
          <p:nvPr/>
        </p:nvSpPr>
        <p:spPr>
          <a:xfrm>
            <a:off x="619125" y="1914524"/>
            <a:ext cx="914400" cy="1019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1" descr="cid:image001.png@01DA4DEF.1BB462A0">
            <a:extLst>
              <a:ext uri="{FF2B5EF4-FFF2-40B4-BE49-F238E27FC236}">
                <a16:creationId xmlns:a16="http://schemas.microsoft.com/office/drawing/2014/main" id="{CC2B5B95-302F-4D68-9BC9-DD3C2FD89AFD}"/>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05293" y="2193924"/>
            <a:ext cx="11581414" cy="30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0025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147CA-E185-4ECD-BE9A-19E15447D3EE}"/>
              </a:ext>
            </a:extLst>
          </p:cNvPr>
          <p:cNvSpPr>
            <a:spLocks noGrp="1"/>
          </p:cNvSpPr>
          <p:nvPr>
            <p:ph type="title"/>
          </p:nvPr>
        </p:nvSpPr>
        <p:spPr/>
        <p:txBody>
          <a:bodyPr/>
          <a:lstStyle/>
          <a:p>
            <a:r>
              <a:rPr lang="en-US" dirty="0"/>
              <a:t>Follow Up	</a:t>
            </a:r>
          </a:p>
        </p:txBody>
      </p:sp>
      <p:sp>
        <p:nvSpPr>
          <p:cNvPr id="3" name="Content Placeholder 2">
            <a:extLst>
              <a:ext uri="{FF2B5EF4-FFF2-40B4-BE49-F238E27FC236}">
                <a16:creationId xmlns:a16="http://schemas.microsoft.com/office/drawing/2014/main" id="{C192DF39-438B-4CE9-8430-750ECB3B5316}"/>
              </a:ext>
            </a:extLst>
          </p:cNvPr>
          <p:cNvSpPr>
            <a:spLocks noGrp="1"/>
          </p:cNvSpPr>
          <p:nvPr>
            <p:ph idx="1"/>
          </p:nvPr>
        </p:nvSpPr>
        <p:spPr>
          <a:xfrm>
            <a:off x="6286590" y="1117114"/>
            <a:ext cx="5557579" cy="5710560"/>
          </a:xfrm>
        </p:spPr>
        <p:txBody>
          <a:bodyPr>
            <a:normAutofit/>
          </a:bodyPr>
          <a:lstStyle/>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Once processed, the data you submitted will also be sent to all the schools you included on your FAFSA.</a:t>
            </a:r>
          </a:p>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Some schools may contact you, but others may not. If a school you’re interested in hasn’t contacted you within a few weeks, call the financial aid office to verify they’ve received your information.</a:t>
            </a:r>
          </a:p>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A college must have your processed data before they can offer you any financial aid. Some colleges may require that you’ve been approved for admission at their school before offering financial assistance.</a:t>
            </a:r>
          </a:p>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If you’d like to add another school code after you’ve received your FAFSA Submission Summary, log in to your FAFSA at </a:t>
            </a:r>
            <a:r>
              <a:rPr lang="en-US" sz="2000" u="sng" dirty="0">
                <a:latin typeface="Arial Narrow" panose="020B0606020202030204" pitchFamily="34" charset="0"/>
                <a:hlinkClick r:id="rId2"/>
              </a:rPr>
              <a:t>FAFSA.gov </a:t>
            </a:r>
            <a:r>
              <a:rPr lang="en-US" sz="2000" dirty="0">
                <a:latin typeface="Arial Narrow" panose="020B0606020202030204" pitchFamily="34" charset="0"/>
              </a:rPr>
              <a:t>and edit your FAFSA.</a:t>
            </a:r>
          </a:p>
          <a:p>
            <a:endParaRPr lang="en-US" dirty="0"/>
          </a:p>
        </p:txBody>
      </p:sp>
      <p:sp>
        <p:nvSpPr>
          <p:cNvPr id="4" name="Footer Placeholder 3">
            <a:extLst>
              <a:ext uri="{FF2B5EF4-FFF2-40B4-BE49-F238E27FC236}">
                <a16:creationId xmlns:a16="http://schemas.microsoft.com/office/drawing/2014/main" id="{8AAD9B57-980C-49CD-9271-F670DCAE71E1}"/>
              </a:ext>
            </a:extLst>
          </p:cNvPr>
          <p:cNvSpPr>
            <a:spLocks noGrp="1"/>
          </p:cNvSpPr>
          <p:nvPr>
            <p:ph type="ftr" sz="quarter" idx="11"/>
          </p:nvPr>
        </p:nvSpPr>
        <p:spPr/>
        <p:txBody>
          <a:bodyPr/>
          <a:lstStyle/>
          <a:p>
            <a:r>
              <a:rPr lang="en-US" sz="2400" dirty="0">
                <a:latin typeface="Arial Narrow" panose="020B0606020202030204" pitchFamily="34" charset="0"/>
              </a:rPr>
              <a:t>Tell Me About the FAFSA</a:t>
            </a:r>
          </a:p>
        </p:txBody>
      </p:sp>
      <p:sp>
        <p:nvSpPr>
          <p:cNvPr id="5" name="Slide Number Placeholder 4">
            <a:extLst>
              <a:ext uri="{FF2B5EF4-FFF2-40B4-BE49-F238E27FC236}">
                <a16:creationId xmlns:a16="http://schemas.microsoft.com/office/drawing/2014/main" id="{2B561E8B-2FF4-499F-86F6-32C3C8544267}"/>
              </a:ext>
            </a:extLst>
          </p:cNvPr>
          <p:cNvSpPr>
            <a:spLocks noGrp="1"/>
          </p:cNvSpPr>
          <p:nvPr>
            <p:ph type="sldNum" sz="quarter" idx="12"/>
          </p:nvPr>
        </p:nvSpPr>
        <p:spPr>
          <a:xfrm>
            <a:off x="8906901" y="6479638"/>
            <a:ext cx="2743200" cy="365125"/>
          </a:xfrm>
        </p:spPr>
        <p:txBody>
          <a:bodyPr/>
          <a:lstStyle/>
          <a:p>
            <a:fld id="{95CBEC59-7FF9-4688-98DF-89832A0C9025}" type="slidenum">
              <a:rPr lang="en-US" sz="2000" smtClean="0">
                <a:latin typeface="Arial Narrow" panose="020B0606020202030204" pitchFamily="34" charset="0"/>
              </a:rPr>
              <a:t>6</a:t>
            </a:fld>
            <a:endParaRPr lang="en-US" sz="2000" dirty="0">
              <a:latin typeface="Arial Narrow" panose="020B0606020202030204" pitchFamily="34" charset="0"/>
            </a:endParaRPr>
          </a:p>
        </p:txBody>
      </p:sp>
      <p:sp>
        <p:nvSpPr>
          <p:cNvPr id="6" name="Subtitle 5">
            <a:extLst>
              <a:ext uri="{FF2B5EF4-FFF2-40B4-BE49-F238E27FC236}">
                <a16:creationId xmlns:a16="http://schemas.microsoft.com/office/drawing/2014/main" id="{89BF3806-E8B4-4ED8-8E3D-910EDAC59D2C}"/>
              </a:ext>
            </a:extLst>
          </p:cNvPr>
          <p:cNvSpPr>
            <a:spLocks noGrp="1"/>
          </p:cNvSpPr>
          <p:nvPr>
            <p:ph type="subTitle" idx="13"/>
          </p:nvPr>
        </p:nvSpPr>
        <p:spPr/>
        <p:txBody>
          <a:bodyPr>
            <a:normAutofit/>
          </a:bodyPr>
          <a:lstStyle/>
          <a:p>
            <a:r>
              <a:rPr lang="en-US" sz="2400" dirty="0">
                <a:latin typeface="Arial Narrow" panose="020B0606020202030204" pitchFamily="34" charset="0"/>
              </a:rPr>
              <a:t>Your Information</a:t>
            </a:r>
          </a:p>
        </p:txBody>
      </p:sp>
    </p:spTree>
    <p:extLst>
      <p:ext uri="{BB962C8B-B14F-4D97-AF65-F5344CB8AC3E}">
        <p14:creationId xmlns:p14="http://schemas.microsoft.com/office/powerpoint/2010/main" val="1684545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23F37-CF5B-4C9F-9E74-949E54DAE5E8}"/>
              </a:ext>
            </a:extLst>
          </p:cNvPr>
          <p:cNvSpPr>
            <a:spLocks noGrp="1"/>
          </p:cNvSpPr>
          <p:nvPr>
            <p:ph type="title"/>
          </p:nvPr>
        </p:nvSpPr>
        <p:spPr/>
        <p:txBody>
          <a:bodyPr/>
          <a:lstStyle/>
          <a:p>
            <a:r>
              <a:rPr lang="en-US" dirty="0"/>
              <a:t>Follow Up</a:t>
            </a:r>
          </a:p>
        </p:txBody>
      </p:sp>
      <p:sp>
        <p:nvSpPr>
          <p:cNvPr id="3" name="Content Placeholder 2">
            <a:extLst>
              <a:ext uri="{FF2B5EF4-FFF2-40B4-BE49-F238E27FC236}">
                <a16:creationId xmlns:a16="http://schemas.microsoft.com/office/drawing/2014/main" id="{32E948A4-93ED-4649-AE23-B0FE9792F915}"/>
              </a:ext>
            </a:extLst>
          </p:cNvPr>
          <p:cNvSpPr>
            <a:spLocks noGrp="1"/>
          </p:cNvSpPr>
          <p:nvPr>
            <p:ph idx="1"/>
          </p:nvPr>
        </p:nvSpPr>
        <p:spPr>
          <a:xfrm>
            <a:off x="6520928" y="1036678"/>
            <a:ext cx="5136569" cy="5021312"/>
          </a:xfrm>
        </p:spPr>
        <p:txBody>
          <a:bodyPr>
            <a:normAutofit/>
          </a:bodyPr>
          <a:lstStyle/>
          <a:p>
            <a:pPr marL="342900" indent="-342900">
              <a:lnSpc>
                <a:spcPct val="118000"/>
              </a:lnSpc>
              <a:spcAft>
                <a:spcPts val="600"/>
              </a:spcAft>
              <a:buFont typeface="Arial" panose="020B0604020202020204" pitchFamily="34" charset="0"/>
              <a:buChar char="•"/>
            </a:pPr>
            <a:r>
              <a:rPr lang="en-US" sz="2000" dirty="0">
                <a:latin typeface="Arial Narrow" panose="020B0606020202030204" pitchFamily="34" charset="0"/>
              </a:rPr>
              <a:t>In order for the financial aid office to be able to award you aid, your FAFSA must be fully processed – not only by Federal Student Aid’s automated system, but also by different offices at your college.</a:t>
            </a:r>
          </a:p>
          <a:p>
            <a:pPr marL="342900" indent="-342900">
              <a:lnSpc>
                <a:spcPct val="118000"/>
              </a:lnSpc>
              <a:spcAft>
                <a:spcPts val="600"/>
              </a:spcAft>
              <a:buFont typeface="Arial" panose="020B0604020202020204" pitchFamily="34" charset="0"/>
              <a:buChar char="•"/>
            </a:pPr>
            <a:r>
              <a:rPr lang="en-US" sz="2000" dirty="0">
                <a:latin typeface="Arial Narrow" panose="020B0606020202030204" pitchFamily="34" charset="0"/>
              </a:rPr>
              <a:t>If your FAFSA was selected for verification, all additional documentation must also be provided, reviewed and approved.</a:t>
            </a:r>
          </a:p>
          <a:p>
            <a:pPr marL="342900" indent="-342900">
              <a:lnSpc>
                <a:spcPct val="118000"/>
              </a:lnSpc>
              <a:spcAft>
                <a:spcPts val="600"/>
              </a:spcAft>
              <a:buFont typeface="Arial" panose="020B0604020202020204" pitchFamily="34" charset="0"/>
              <a:buChar char="•"/>
            </a:pPr>
            <a:r>
              <a:rPr lang="en-US" sz="2000" dirty="0">
                <a:latin typeface="Arial Narrow" panose="020B0606020202030204" pitchFamily="34" charset="0"/>
              </a:rPr>
              <a:t>These requirements are based on federal and state law.</a:t>
            </a:r>
          </a:p>
          <a:p>
            <a:pPr marL="342900" indent="-342900">
              <a:lnSpc>
                <a:spcPct val="118000"/>
              </a:lnSpc>
              <a:spcAft>
                <a:spcPts val="600"/>
              </a:spcAft>
              <a:buFont typeface="Arial" panose="020B0604020202020204" pitchFamily="34" charset="0"/>
              <a:buChar char="•"/>
            </a:pPr>
            <a:r>
              <a:rPr lang="en-US" sz="2000" dirty="0">
                <a:latin typeface="Arial Narrow" panose="020B0606020202030204" pitchFamily="34" charset="0"/>
              </a:rPr>
              <a:t>Your patience is greatly appreciated by everyone involved in the process.</a:t>
            </a:r>
          </a:p>
          <a:p>
            <a:endParaRPr lang="en-US" dirty="0"/>
          </a:p>
        </p:txBody>
      </p:sp>
      <p:sp>
        <p:nvSpPr>
          <p:cNvPr id="4" name="Footer Placeholder 3">
            <a:extLst>
              <a:ext uri="{FF2B5EF4-FFF2-40B4-BE49-F238E27FC236}">
                <a16:creationId xmlns:a16="http://schemas.microsoft.com/office/drawing/2014/main" id="{87327D81-02CE-40AC-B8A7-E302E050929D}"/>
              </a:ext>
            </a:extLst>
          </p:cNvPr>
          <p:cNvSpPr>
            <a:spLocks noGrp="1"/>
          </p:cNvSpPr>
          <p:nvPr>
            <p:ph type="ftr" sz="quarter" idx="11"/>
          </p:nvPr>
        </p:nvSpPr>
        <p:spPr/>
        <p:txBody>
          <a:bodyPr/>
          <a:lstStyle/>
          <a:p>
            <a:r>
              <a:rPr lang="en-US" sz="2400" dirty="0">
                <a:latin typeface="Arial Narrow" panose="020B0606020202030204" pitchFamily="34" charset="0"/>
              </a:rPr>
              <a:t>Tell Me About the FAFSA</a:t>
            </a:r>
          </a:p>
        </p:txBody>
      </p:sp>
      <p:sp>
        <p:nvSpPr>
          <p:cNvPr id="5" name="Slide Number Placeholder 4">
            <a:extLst>
              <a:ext uri="{FF2B5EF4-FFF2-40B4-BE49-F238E27FC236}">
                <a16:creationId xmlns:a16="http://schemas.microsoft.com/office/drawing/2014/main" id="{DE62E370-D8A1-4D70-BF45-35F2408EC7F9}"/>
              </a:ext>
            </a:extLst>
          </p:cNvPr>
          <p:cNvSpPr>
            <a:spLocks noGrp="1"/>
          </p:cNvSpPr>
          <p:nvPr>
            <p:ph type="sldNum" sz="quarter" idx="12"/>
          </p:nvPr>
        </p:nvSpPr>
        <p:spPr>
          <a:xfrm>
            <a:off x="8914297" y="6492875"/>
            <a:ext cx="2743200" cy="365125"/>
          </a:xfrm>
        </p:spPr>
        <p:txBody>
          <a:bodyPr/>
          <a:lstStyle/>
          <a:p>
            <a:fld id="{95CBEC59-7FF9-4688-98DF-89832A0C9025}" type="slidenum">
              <a:rPr lang="en-US" sz="2000" smtClean="0">
                <a:latin typeface="Arial Narrow" panose="020B0606020202030204" pitchFamily="34" charset="0"/>
              </a:rPr>
              <a:t>7</a:t>
            </a:fld>
            <a:endParaRPr lang="en-US" sz="2000" dirty="0">
              <a:latin typeface="Arial Narrow" panose="020B0606020202030204" pitchFamily="34" charset="0"/>
            </a:endParaRPr>
          </a:p>
        </p:txBody>
      </p:sp>
      <p:sp>
        <p:nvSpPr>
          <p:cNvPr id="6" name="Subtitle 5">
            <a:extLst>
              <a:ext uri="{FF2B5EF4-FFF2-40B4-BE49-F238E27FC236}">
                <a16:creationId xmlns:a16="http://schemas.microsoft.com/office/drawing/2014/main" id="{F1DDB5E8-9E76-46DA-B1AA-1DBEC62F5FDD}"/>
              </a:ext>
            </a:extLst>
          </p:cNvPr>
          <p:cNvSpPr>
            <a:spLocks noGrp="1"/>
          </p:cNvSpPr>
          <p:nvPr>
            <p:ph type="subTitle" idx="13"/>
          </p:nvPr>
        </p:nvSpPr>
        <p:spPr/>
        <p:txBody>
          <a:bodyPr>
            <a:normAutofit/>
          </a:bodyPr>
          <a:lstStyle/>
          <a:p>
            <a:r>
              <a:rPr lang="en-US" sz="2400" dirty="0">
                <a:latin typeface="Arial Narrow" panose="020B0606020202030204" pitchFamily="34" charset="0"/>
              </a:rPr>
              <a:t>An Important Note</a:t>
            </a:r>
          </a:p>
        </p:txBody>
      </p:sp>
    </p:spTree>
    <p:extLst>
      <p:ext uri="{BB962C8B-B14F-4D97-AF65-F5344CB8AC3E}">
        <p14:creationId xmlns:p14="http://schemas.microsoft.com/office/powerpoint/2010/main" val="872818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E7DB9-F558-45BD-9B0B-C69323E63353}"/>
              </a:ext>
            </a:extLst>
          </p:cNvPr>
          <p:cNvSpPr>
            <a:spLocks noGrp="1"/>
          </p:cNvSpPr>
          <p:nvPr>
            <p:ph type="title"/>
          </p:nvPr>
        </p:nvSpPr>
        <p:spPr/>
        <p:txBody>
          <a:bodyPr/>
          <a:lstStyle/>
          <a:p>
            <a:r>
              <a:rPr lang="en-US" dirty="0"/>
              <a:t>Follow Up</a:t>
            </a:r>
          </a:p>
        </p:txBody>
      </p:sp>
      <p:sp>
        <p:nvSpPr>
          <p:cNvPr id="3" name="Content Placeholder 2">
            <a:extLst>
              <a:ext uri="{FF2B5EF4-FFF2-40B4-BE49-F238E27FC236}">
                <a16:creationId xmlns:a16="http://schemas.microsoft.com/office/drawing/2014/main" id="{A12D0C2E-2AFD-4DCE-880E-56E83DFFB0AA}"/>
              </a:ext>
            </a:extLst>
          </p:cNvPr>
          <p:cNvSpPr>
            <a:spLocks noGrp="1"/>
          </p:cNvSpPr>
          <p:nvPr>
            <p:ph idx="1"/>
          </p:nvPr>
        </p:nvSpPr>
        <p:spPr>
          <a:xfrm>
            <a:off x="6520928" y="1000206"/>
            <a:ext cx="5247938" cy="5099379"/>
          </a:xfrm>
        </p:spPr>
        <p:txBody>
          <a:bodyPr>
            <a:noAutofit/>
          </a:bodyPr>
          <a:lstStyle/>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College staff know exactly how to guide you from here. Be sure to ask questions about anything you have on your mind.</a:t>
            </a:r>
          </a:p>
          <a:p>
            <a:pPr marL="342900" indent="-342900">
              <a:lnSpc>
                <a:spcPct val="108000"/>
              </a:lnSpc>
              <a:spcAft>
                <a:spcPts val="600"/>
              </a:spcAft>
              <a:buFont typeface="Arial" panose="020B0604020202020204" pitchFamily="34" charset="0"/>
              <a:buChar char="•"/>
            </a:pPr>
            <a:r>
              <a:rPr lang="en-US" sz="2000" dirty="0">
                <a:latin typeface="Arial Narrow" panose="020B0606020202030204" pitchFamily="34" charset="0"/>
              </a:rPr>
              <a:t>Some common offices to contact during your first year are:</a:t>
            </a:r>
          </a:p>
          <a:p>
            <a:pPr marL="800100" lvl="1" indent="-342900">
              <a:lnSpc>
                <a:spcPct val="108000"/>
              </a:lnSpc>
              <a:spcBef>
                <a:spcPts val="600"/>
              </a:spcBef>
              <a:spcAft>
                <a:spcPts val="600"/>
              </a:spcAft>
              <a:buFont typeface="Courier New" panose="02070309020205020404" pitchFamily="49" charset="0"/>
              <a:buChar char="o"/>
            </a:pPr>
            <a:r>
              <a:rPr lang="en-US" sz="2000" i="0" dirty="0">
                <a:latin typeface="Arial Narrow" panose="020B0606020202030204" pitchFamily="34" charset="0"/>
              </a:rPr>
              <a:t>Admission</a:t>
            </a:r>
          </a:p>
          <a:p>
            <a:pPr marL="800100" lvl="1" indent="-342900">
              <a:lnSpc>
                <a:spcPct val="108000"/>
              </a:lnSpc>
              <a:spcBef>
                <a:spcPts val="600"/>
              </a:spcBef>
              <a:spcAft>
                <a:spcPts val="600"/>
              </a:spcAft>
              <a:buFont typeface="Courier New" panose="02070309020205020404" pitchFamily="49" charset="0"/>
              <a:buChar char="o"/>
            </a:pPr>
            <a:r>
              <a:rPr lang="en-US" sz="2000" i="0" dirty="0">
                <a:latin typeface="Arial Narrow" panose="020B0606020202030204" pitchFamily="34" charset="0"/>
              </a:rPr>
              <a:t>Financial Aid</a:t>
            </a:r>
          </a:p>
          <a:p>
            <a:pPr marL="800100" lvl="1" indent="-342900">
              <a:lnSpc>
                <a:spcPct val="108000"/>
              </a:lnSpc>
              <a:spcBef>
                <a:spcPts val="600"/>
              </a:spcBef>
              <a:spcAft>
                <a:spcPts val="600"/>
              </a:spcAft>
              <a:buFont typeface="Courier New" panose="02070309020205020404" pitchFamily="49" charset="0"/>
              <a:buChar char="o"/>
            </a:pPr>
            <a:r>
              <a:rPr lang="en-US" sz="2000" i="0" dirty="0">
                <a:latin typeface="Arial Narrow" panose="020B0606020202030204" pitchFamily="34" charset="0"/>
              </a:rPr>
              <a:t>Registrar (Enrollment)</a:t>
            </a:r>
          </a:p>
          <a:p>
            <a:pPr marL="800100" lvl="1" indent="-342900">
              <a:lnSpc>
                <a:spcPct val="108000"/>
              </a:lnSpc>
              <a:spcBef>
                <a:spcPts val="600"/>
              </a:spcBef>
              <a:spcAft>
                <a:spcPts val="600"/>
              </a:spcAft>
              <a:buFont typeface="Courier New" panose="02070309020205020404" pitchFamily="49" charset="0"/>
              <a:buChar char="o"/>
            </a:pPr>
            <a:r>
              <a:rPr lang="en-US" sz="2000" i="0" dirty="0">
                <a:latin typeface="Arial Narrow" panose="020B0606020202030204" pitchFamily="34" charset="0"/>
              </a:rPr>
              <a:t>Bursar (Financial Services)</a:t>
            </a:r>
          </a:p>
          <a:p>
            <a:pPr marL="800100" lvl="1" indent="-342900">
              <a:lnSpc>
                <a:spcPct val="108000"/>
              </a:lnSpc>
              <a:spcBef>
                <a:spcPts val="600"/>
              </a:spcBef>
              <a:spcAft>
                <a:spcPts val="600"/>
              </a:spcAft>
              <a:buFont typeface="Courier New" panose="02070309020205020404" pitchFamily="49" charset="0"/>
              <a:buChar char="o"/>
            </a:pPr>
            <a:r>
              <a:rPr lang="en-US" sz="2000" i="0" dirty="0">
                <a:latin typeface="Arial Narrow" panose="020B0606020202030204" pitchFamily="34" charset="0"/>
              </a:rPr>
              <a:t>Student Housing &amp; Parking</a:t>
            </a:r>
          </a:p>
          <a:p>
            <a:pPr marL="800100" lvl="1" indent="-342900">
              <a:lnSpc>
                <a:spcPct val="108000"/>
              </a:lnSpc>
              <a:spcBef>
                <a:spcPts val="600"/>
              </a:spcBef>
              <a:spcAft>
                <a:spcPts val="600"/>
              </a:spcAft>
              <a:buFont typeface="Courier New" panose="02070309020205020404" pitchFamily="49" charset="0"/>
              <a:buChar char="o"/>
            </a:pPr>
            <a:r>
              <a:rPr lang="en-US" sz="2000" i="0" dirty="0">
                <a:latin typeface="Arial Narrow" panose="020B0606020202030204" pitchFamily="34" charset="0"/>
              </a:rPr>
              <a:t>Student Life Center</a:t>
            </a:r>
          </a:p>
        </p:txBody>
      </p:sp>
      <p:sp>
        <p:nvSpPr>
          <p:cNvPr id="4" name="Footer Placeholder 3">
            <a:extLst>
              <a:ext uri="{FF2B5EF4-FFF2-40B4-BE49-F238E27FC236}">
                <a16:creationId xmlns:a16="http://schemas.microsoft.com/office/drawing/2014/main" id="{AF5CD0DD-D172-441E-A608-BBA2186CCCED}"/>
              </a:ext>
            </a:extLst>
          </p:cNvPr>
          <p:cNvSpPr>
            <a:spLocks noGrp="1"/>
          </p:cNvSpPr>
          <p:nvPr>
            <p:ph type="ftr" sz="quarter" idx="11"/>
          </p:nvPr>
        </p:nvSpPr>
        <p:spPr/>
        <p:txBody>
          <a:bodyPr/>
          <a:lstStyle/>
          <a:p>
            <a:r>
              <a:rPr lang="en-US" sz="2400" dirty="0">
                <a:latin typeface="Arial Narrow" panose="020B0606020202030204" pitchFamily="34" charset="0"/>
              </a:rPr>
              <a:t>Tell Me About the FAFSA</a:t>
            </a:r>
          </a:p>
        </p:txBody>
      </p:sp>
      <p:sp>
        <p:nvSpPr>
          <p:cNvPr id="5" name="Slide Number Placeholder 4">
            <a:extLst>
              <a:ext uri="{FF2B5EF4-FFF2-40B4-BE49-F238E27FC236}">
                <a16:creationId xmlns:a16="http://schemas.microsoft.com/office/drawing/2014/main" id="{2C70C9B9-A1C9-4533-82D2-1222E5E76688}"/>
              </a:ext>
            </a:extLst>
          </p:cNvPr>
          <p:cNvSpPr>
            <a:spLocks noGrp="1"/>
          </p:cNvSpPr>
          <p:nvPr>
            <p:ph type="sldNum" sz="quarter" idx="12"/>
          </p:nvPr>
        </p:nvSpPr>
        <p:spPr>
          <a:xfrm>
            <a:off x="8914297" y="6484008"/>
            <a:ext cx="2743200" cy="365125"/>
          </a:xfrm>
        </p:spPr>
        <p:txBody>
          <a:bodyPr/>
          <a:lstStyle/>
          <a:p>
            <a:fld id="{95CBEC59-7FF9-4688-98DF-89832A0C9025}" type="slidenum">
              <a:rPr lang="en-US" sz="2000" smtClean="0">
                <a:latin typeface="Arial Narrow" panose="020B0606020202030204" pitchFamily="34" charset="0"/>
              </a:rPr>
              <a:t>8</a:t>
            </a:fld>
            <a:endParaRPr lang="en-US" sz="2000" dirty="0">
              <a:latin typeface="Arial Narrow" panose="020B0606020202030204" pitchFamily="34" charset="0"/>
            </a:endParaRPr>
          </a:p>
        </p:txBody>
      </p:sp>
      <p:sp>
        <p:nvSpPr>
          <p:cNvPr id="6" name="Subtitle 5">
            <a:extLst>
              <a:ext uri="{FF2B5EF4-FFF2-40B4-BE49-F238E27FC236}">
                <a16:creationId xmlns:a16="http://schemas.microsoft.com/office/drawing/2014/main" id="{20EDEEBF-4684-4A40-9482-6958285357F3}"/>
              </a:ext>
            </a:extLst>
          </p:cNvPr>
          <p:cNvSpPr>
            <a:spLocks noGrp="1"/>
          </p:cNvSpPr>
          <p:nvPr>
            <p:ph type="subTitle" idx="13"/>
          </p:nvPr>
        </p:nvSpPr>
        <p:spPr/>
        <p:txBody>
          <a:bodyPr>
            <a:normAutofit/>
          </a:bodyPr>
          <a:lstStyle/>
          <a:p>
            <a:r>
              <a:rPr lang="en-US" sz="2400" dirty="0">
                <a:latin typeface="Arial Narrow" panose="020B0606020202030204" pitchFamily="34" charset="0"/>
              </a:rPr>
              <a:t>Ask the Experts</a:t>
            </a:r>
          </a:p>
        </p:txBody>
      </p:sp>
    </p:spTree>
    <p:extLst>
      <p:ext uri="{BB962C8B-B14F-4D97-AF65-F5344CB8AC3E}">
        <p14:creationId xmlns:p14="http://schemas.microsoft.com/office/powerpoint/2010/main" val="3515227393"/>
      </p:ext>
    </p:extLst>
  </p:cSld>
  <p:clrMapOvr>
    <a:masterClrMapping/>
  </p:clrMapOvr>
</p:sld>
</file>

<file path=ppt/theme/theme1.xml><?xml version="1.0" encoding="utf-8"?>
<a:theme xmlns:a="http://schemas.openxmlformats.org/drawingml/2006/main" name="Office Theme">
  <a:themeElements>
    <a:clrScheme name="ELT">
      <a:dk1>
        <a:sysClr val="windowText" lastClr="000000"/>
      </a:dk1>
      <a:lt1>
        <a:sysClr val="window" lastClr="FFFFFF"/>
      </a:lt1>
      <a:dk2>
        <a:srgbClr val="FFCD6B"/>
      </a:dk2>
      <a:lt2>
        <a:srgbClr val="BE005A"/>
      </a:lt2>
      <a:accent1>
        <a:srgbClr val="3B2CAC"/>
      </a:accent1>
      <a:accent2>
        <a:srgbClr val="0062FF"/>
      </a:accent2>
      <a:accent3>
        <a:srgbClr val="007A00"/>
      </a:accent3>
      <a:accent4>
        <a:srgbClr val="DE6600"/>
      </a:accent4>
      <a:accent5>
        <a:srgbClr val="AC0037"/>
      </a:accent5>
      <a:accent6>
        <a:srgbClr val="FFFF00"/>
      </a:accent6>
      <a:hlink>
        <a:srgbClr val="FFFFFF"/>
      </a:hlink>
      <a:folHlink>
        <a:srgbClr val="FFFFFF"/>
      </a:folHlink>
    </a:clrScheme>
    <a:fontScheme name="Custom 2">
      <a:majorFont>
        <a:latin typeface="Avenir Next LT Pro"/>
        <a:ea typeface=""/>
        <a:cs typeface=""/>
      </a:majorFont>
      <a:minorFont>
        <a:latin typeface="Speak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2">
                <a:alpha val="85000"/>
              </a:schemeClr>
            </a:gs>
            <a:gs pos="100000">
              <a:schemeClr val="accent1">
                <a:alpha val="85000"/>
              </a:schemeClr>
            </a:gs>
          </a:gsLst>
          <a:lin ang="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LT_Template_ModernBoldSophisticated_MO -v5" id="{DF46818F-9661-49C4-BAE8-F3223317B502}" vid="{463BCE77-CCA7-43EE-ABCB-1B1D536A66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9fc9171bb41dc08635275f351de8590">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29387215989a890c06011de04edfe97d"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4F5DC0-7B0F-411B-A0C5-A1B1D5EB33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242AFFF-C96F-4C05-9045-3240A5329ECA}">
  <ds:schemaRef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16c05727-aa75-4e4a-9b5f-8a80a1165891"/>
    <ds:schemaRef ds:uri="71af3243-3dd4-4a8d-8c0d-dd76da1f02a5"/>
    <ds:schemaRef ds:uri="http://www.w3.org/XML/1998/namespace"/>
    <ds:schemaRef ds:uri="http://purl.org/dc/terms/"/>
  </ds:schemaRefs>
</ds:datastoreItem>
</file>

<file path=customXml/itemProps3.xml><?xml version="1.0" encoding="utf-8"?>
<ds:datastoreItem xmlns:ds="http://schemas.openxmlformats.org/officeDocument/2006/customXml" ds:itemID="{817F9CC6-F7CA-41EA-81DA-97EFF19429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Modern bold sophisticated presentation</Template>
  <TotalTime>0</TotalTime>
  <Words>682</Words>
  <Application>Microsoft Office PowerPoint</Application>
  <PresentationFormat>Widescreen</PresentationFormat>
  <Paragraphs>57</Paragraphs>
  <Slides>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Avenir Next LT Pro</vt:lpstr>
      <vt:lpstr>Arial Narrow</vt:lpstr>
      <vt:lpstr>Speak Pro</vt:lpstr>
      <vt:lpstr>Wingdings</vt:lpstr>
      <vt:lpstr>Arial</vt:lpstr>
      <vt:lpstr>Calibri</vt:lpstr>
      <vt:lpstr>Courier New</vt:lpstr>
      <vt:lpstr>Office Theme</vt:lpstr>
      <vt:lpstr>Tell Me About the FAFSA Answers to FAQs Regarding Federal Financial Aid for College  </vt:lpstr>
      <vt:lpstr>Follow Up</vt:lpstr>
      <vt:lpstr>Follow Up</vt:lpstr>
      <vt:lpstr>Follow Up</vt:lpstr>
      <vt:lpstr>Sample FAFSA Submission Summary</vt:lpstr>
      <vt:lpstr>Follow Up </vt:lpstr>
      <vt:lpstr>Follow Up</vt:lpstr>
      <vt:lpstr>Follow 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2023-07-31T18:53:29Z</dcterms:created>
  <dcterms:modified xsi:type="dcterms:W3CDTF">2024-01-24T21:02:50Z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