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omments/comment1.xml" ContentType="application/vnd.openxmlformats-officedocument.presentationml.comment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5" r:id="rId4"/>
    <p:sldId id="286" r:id="rId5"/>
    <p:sldId id="287" r:id="rId6"/>
    <p:sldId id="288" r:id="rId7"/>
    <p:sldId id="28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lnar, Kelli" initials="KK" lastIdx="1" clrIdx="0">
    <p:extLst>
      <p:ext uri="{19B8F6BF-5375-455C-9EA6-DF929625EA0E}">
        <p15:presenceInfo xmlns:p15="http://schemas.microsoft.com/office/powerpoint/2012/main" userId="S-1-5-21-403989741-1636072573-929701000-1000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00B8B4"/>
    <a:srgbClr val="89FFFC"/>
    <a:srgbClr val="C2E4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4660"/>
  </p:normalViewPr>
  <p:slideViewPr>
    <p:cSldViewPr snapToGrid="0">
      <p:cViewPr varScale="1">
        <p:scale>
          <a:sx n="82" d="100"/>
          <a:sy n="82" d="100"/>
        </p:scale>
        <p:origin x="9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10-06T15:21:41.939" idx="1">
    <p:pos x="8122" y="1065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svg"/><Relationship Id="rId1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sv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D2EFE6-5E43-4ACE-B1F0-20963E4CCC9C}" type="doc">
      <dgm:prSet loTypeId="urn:microsoft.com/office/officeart/2005/8/layout/hList7" loCatId="list" qsTypeId="urn:microsoft.com/office/officeart/2005/8/quickstyle/simple1" qsCatId="simple" csTypeId="urn:microsoft.com/office/officeart/2005/8/colors/colorful4" csCatId="colorful" phldr="1"/>
      <dgm:spPr/>
    </dgm:pt>
    <dgm:pt modelId="{88CB3425-EE09-477F-9DFA-93B5B5BD805A}">
      <dgm:prSet phldrT="[Text]"/>
      <dgm:spPr>
        <a:solidFill>
          <a:schemeClr val="accent2"/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  <a:effectLst/>
              <a:latin typeface="Arial Rounded MT Bold" panose="020F0704030504030204" pitchFamily="34" charset="0"/>
            </a:rPr>
            <a:t>The EFC is an estimate of what your family could possibly invest in your college education. </a:t>
          </a:r>
          <a:endParaRPr lang="en-US" dirty="0">
            <a:solidFill>
              <a:schemeClr val="tx1"/>
            </a:solidFill>
            <a:effectLst/>
            <a:latin typeface="Arial Rounded MT Bold" panose="020F0704030504030204" pitchFamily="34" charset="0"/>
          </a:endParaRPr>
        </a:p>
      </dgm:t>
    </dgm:pt>
    <dgm:pt modelId="{5DEC4049-7AC4-4EF6-A91A-273D42B2991F}" type="parTrans" cxnId="{C4585172-3BC3-4D9E-BC74-4DC4E721F48F}">
      <dgm:prSet/>
      <dgm:spPr/>
      <dgm:t>
        <a:bodyPr/>
        <a:lstStyle/>
        <a:p>
          <a:endParaRPr lang="en-US"/>
        </a:p>
      </dgm:t>
    </dgm:pt>
    <dgm:pt modelId="{77C99C40-77C3-4144-9746-1B5C1756FAAA}" type="sibTrans" cxnId="{C4585172-3BC3-4D9E-BC74-4DC4E721F48F}">
      <dgm:prSet/>
      <dgm:spPr/>
      <dgm:t>
        <a:bodyPr/>
        <a:lstStyle/>
        <a:p>
          <a:endParaRPr lang="en-US"/>
        </a:p>
      </dgm:t>
    </dgm:pt>
    <dgm:pt modelId="{8526ABE0-CE68-42AF-9875-B837EC93439C}">
      <dgm:prSet phldrT="[Text]"/>
      <dgm:spPr>
        <a:solidFill>
          <a:srgbClr val="92D050"/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  <a:effectLst/>
              <a:latin typeface="Arial Rounded MT Bold" panose="020F0704030504030204" pitchFamily="34" charset="0"/>
            </a:rPr>
            <a:t>This number helps colleges identify financial need and determine how much financial aid to award.</a:t>
          </a:r>
          <a:endParaRPr lang="en-US" dirty="0">
            <a:solidFill>
              <a:schemeClr val="tx1"/>
            </a:solidFill>
            <a:effectLst/>
            <a:latin typeface="Arial Rounded MT Bold" panose="020F0704030504030204" pitchFamily="34" charset="0"/>
          </a:endParaRPr>
        </a:p>
      </dgm:t>
    </dgm:pt>
    <dgm:pt modelId="{371BE350-5A96-4F82-86D7-9CD980CF402A}" type="parTrans" cxnId="{8F87DF36-762E-4919-8801-2067E468EAAD}">
      <dgm:prSet/>
      <dgm:spPr/>
      <dgm:t>
        <a:bodyPr/>
        <a:lstStyle/>
        <a:p>
          <a:endParaRPr lang="en-US"/>
        </a:p>
      </dgm:t>
    </dgm:pt>
    <dgm:pt modelId="{083B230E-A1DC-4D53-9BDB-929D69ED8E3D}" type="sibTrans" cxnId="{8F87DF36-762E-4919-8801-2067E468EAAD}">
      <dgm:prSet/>
      <dgm:spPr/>
      <dgm:t>
        <a:bodyPr/>
        <a:lstStyle/>
        <a:p>
          <a:endParaRPr lang="en-US"/>
        </a:p>
      </dgm:t>
    </dgm:pt>
    <dgm:pt modelId="{A3CEB83A-01C6-4FB0-8396-CFEAD0B9BACE}">
      <dgm:prSet phldrT="[Text]"/>
      <dgm:spPr>
        <a:solidFill>
          <a:srgbClr val="00B8B4"/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  <a:effectLst/>
              <a:latin typeface="Arial Rounded MT Bold" panose="020F0704030504030204" pitchFamily="34" charset="0"/>
            </a:rPr>
            <a:t>The EFC does not represent an amount your parent must pay for their child’s college education. </a:t>
          </a:r>
          <a:endParaRPr lang="en-US" dirty="0">
            <a:solidFill>
              <a:schemeClr val="tx1"/>
            </a:solidFill>
            <a:effectLst/>
            <a:latin typeface="Arial Rounded MT Bold" panose="020F0704030504030204" pitchFamily="34" charset="0"/>
          </a:endParaRPr>
        </a:p>
      </dgm:t>
    </dgm:pt>
    <dgm:pt modelId="{F5D0AF0B-B423-40A4-88EF-F56BAD83A670}" type="parTrans" cxnId="{115A8047-64EB-461B-8C06-7C2169BD0E68}">
      <dgm:prSet/>
      <dgm:spPr/>
      <dgm:t>
        <a:bodyPr/>
        <a:lstStyle/>
        <a:p>
          <a:endParaRPr lang="en-US"/>
        </a:p>
      </dgm:t>
    </dgm:pt>
    <dgm:pt modelId="{FCBA4A9D-8FFB-4401-8916-CB7455D8D601}" type="sibTrans" cxnId="{115A8047-64EB-461B-8C06-7C2169BD0E68}">
      <dgm:prSet/>
      <dgm:spPr/>
      <dgm:t>
        <a:bodyPr/>
        <a:lstStyle/>
        <a:p>
          <a:endParaRPr lang="en-US"/>
        </a:p>
      </dgm:t>
    </dgm:pt>
    <dgm:pt modelId="{91725494-976D-43F6-BFFA-9E4974FF1BE0}" type="pres">
      <dgm:prSet presAssocID="{B9D2EFE6-5E43-4ACE-B1F0-20963E4CCC9C}" presName="Name0" presStyleCnt="0">
        <dgm:presLayoutVars>
          <dgm:dir/>
          <dgm:resizeHandles val="exact"/>
        </dgm:presLayoutVars>
      </dgm:prSet>
      <dgm:spPr/>
    </dgm:pt>
    <dgm:pt modelId="{3B502173-FB9C-481E-86B9-5C9B64FFC4C8}" type="pres">
      <dgm:prSet presAssocID="{B9D2EFE6-5E43-4ACE-B1F0-20963E4CCC9C}" presName="fgShape" presStyleLbl="fgShp" presStyleIdx="0" presStyleCnt="1" custLinFactNeighborX="97" custLinFactNeighborY="-10059"/>
      <dgm:spPr>
        <a:solidFill>
          <a:schemeClr val="bg1"/>
        </a:solidFill>
      </dgm:spPr>
    </dgm:pt>
    <dgm:pt modelId="{83C6A3F3-99F4-45D5-BDC2-7FCCEA5A1C38}" type="pres">
      <dgm:prSet presAssocID="{B9D2EFE6-5E43-4ACE-B1F0-20963E4CCC9C}" presName="linComp" presStyleCnt="0"/>
      <dgm:spPr/>
    </dgm:pt>
    <dgm:pt modelId="{800EEA6C-F9E0-40D3-A689-A2FC0F72EB6B}" type="pres">
      <dgm:prSet presAssocID="{88CB3425-EE09-477F-9DFA-93B5B5BD805A}" presName="compNode" presStyleCnt="0"/>
      <dgm:spPr/>
    </dgm:pt>
    <dgm:pt modelId="{CA4C5186-D38B-4487-B591-0B1FF542D845}" type="pres">
      <dgm:prSet presAssocID="{88CB3425-EE09-477F-9DFA-93B5B5BD805A}" presName="bkgdShape" presStyleLbl="node1" presStyleIdx="0" presStyleCnt="3"/>
      <dgm:spPr/>
    </dgm:pt>
    <dgm:pt modelId="{DA85FA77-D191-4769-B2C4-7F2BD559F717}" type="pres">
      <dgm:prSet presAssocID="{88CB3425-EE09-477F-9DFA-93B5B5BD805A}" presName="nodeTx" presStyleLbl="node1" presStyleIdx="0" presStyleCnt="3">
        <dgm:presLayoutVars>
          <dgm:bulletEnabled val="1"/>
        </dgm:presLayoutVars>
      </dgm:prSet>
      <dgm:spPr/>
    </dgm:pt>
    <dgm:pt modelId="{10E552EA-BC2B-4DFC-BFD3-45E96A8C2D49}" type="pres">
      <dgm:prSet presAssocID="{88CB3425-EE09-477F-9DFA-93B5B5BD805A}" presName="invisiNode" presStyleLbl="node1" presStyleIdx="0" presStyleCnt="3"/>
      <dgm:spPr/>
    </dgm:pt>
    <dgm:pt modelId="{FFAF3F10-C8A6-4415-AAF3-BA91A1903F1B}" type="pres">
      <dgm:prSet presAssocID="{88CB3425-EE09-477F-9DFA-93B5B5BD805A}" presName="imagNode" presStyleLbl="fgImgPlace1" presStyleIdx="0" presStyleCnt="3" custScaleX="101351" custScaleY="101351" custLinFactNeighborX="-4331" custLinFactNeighborY="-194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 on shelf"/>
        </a:ext>
      </dgm:extLst>
    </dgm:pt>
    <dgm:pt modelId="{CE8665ED-D009-497D-9755-E47C5AC8EE1B}" type="pres">
      <dgm:prSet presAssocID="{77C99C40-77C3-4144-9746-1B5C1756FAAA}" presName="sibTrans" presStyleLbl="sibTrans2D1" presStyleIdx="0" presStyleCnt="0"/>
      <dgm:spPr/>
    </dgm:pt>
    <dgm:pt modelId="{D2907E9D-9A3B-4307-9BD1-497D21033EE7}" type="pres">
      <dgm:prSet presAssocID="{8526ABE0-CE68-42AF-9875-B837EC93439C}" presName="compNode" presStyleCnt="0"/>
      <dgm:spPr/>
    </dgm:pt>
    <dgm:pt modelId="{35D2CC3C-5202-4CAD-9927-A5C67D61F7FD}" type="pres">
      <dgm:prSet presAssocID="{8526ABE0-CE68-42AF-9875-B837EC93439C}" presName="bkgdShape" presStyleLbl="node1" presStyleIdx="1" presStyleCnt="3" custLinFactNeighborX="669" custLinFactNeighborY="-655"/>
      <dgm:spPr/>
    </dgm:pt>
    <dgm:pt modelId="{172EAB94-4A36-4148-80DE-FAD8213C4186}" type="pres">
      <dgm:prSet presAssocID="{8526ABE0-CE68-42AF-9875-B837EC93439C}" presName="nodeTx" presStyleLbl="node1" presStyleIdx="1" presStyleCnt="3">
        <dgm:presLayoutVars>
          <dgm:bulletEnabled val="1"/>
        </dgm:presLayoutVars>
      </dgm:prSet>
      <dgm:spPr/>
    </dgm:pt>
    <dgm:pt modelId="{1429FAD8-1CAF-441D-93F4-471506CEC71C}" type="pres">
      <dgm:prSet presAssocID="{8526ABE0-CE68-42AF-9875-B837EC93439C}" presName="invisiNode" presStyleLbl="node1" presStyleIdx="1" presStyleCnt="3"/>
      <dgm:spPr/>
    </dgm:pt>
    <dgm:pt modelId="{CA30DA8C-D7F4-4506-B3FC-3AD196A87375}" type="pres">
      <dgm:prSet presAssocID="{8526ABE0-CE68-42AF-9875-B837EC93439C}" presName="imagNode" presStyleLbl="fgImgPlace1" presStyleIdx="1" presStyleCnt="3"/>
      <dgm:spPr/>
    </dgm:pt>
    <dgm:pt modelId="{AFDE030D-EA5D-4218-96FE-6A62004D1C2D}" type="pres">
      <dgm:prSet presAssocID="{083B230E-A1DC-4D53-9BDB-929D69ED8E3D}" presName="sibTrans" presStyleLbl="sibTrans2D1" presStyleIdx="0" presStyleCnt="0"/>
      <dgm:spPr/>
    </dgm:pt>
    <dgm:pt modelId="{A4CE7580-5F8D-40AB-9DC9-494F4D0AC00B}" type="pres">
      <dgm:prSet presAssocID="{A3CEB83A-01C6-4FB0-8396-CFEAD0B9BACE}" presName="compNode" presStyleCnt="0"/>
      <dgm:spPr/>
    </dgm:pt>
    <dgm:pt modelId="{7EB1FD70-095A-4F13-A1FB-942E38C98699}" type="pres">
      <dgm:prSet presAssocID="{A3CEB83A-01C6-4FB0-8396-CFEAD0B9BACE}" presName="bkgdShape" presStyleLbl="node1" presStyleIdx="2" presStyleCnt="3"/>
      <dgm:spPr/>
    </dgm:pt>
    <dgm:pt modelId="{61B3DAFA-76BB-47B5-AFA5-57F431045F06}" type="pres">
      <dgm:prSet presAssocID="{A3CEB83A-01C6-4FB0-8396-CFEAD0B9BACE}" presName="nodeTx" presStyleLbl="node1" presStyleIdx="2" presStyleCnt="3">
        <dgm:presLayoutVars>
          <dgm:bulletEnabled val="1"/>
        </dgm:presLayoutVars>
      </dgm:prSet>
      <dgm:spPr/>
    </dgm:pt>
    <dgm:pt modelId="{C3984B97-DA90-4225-BDA4-43990F10BEFF}" type="pres">
      <dgm:prSet presAssocID="{A3CEB83A-01C6-4FB0-8396-CFEAD0B9BACE}" presName="invisiNode" presStyleLbl="node1" presStyleIdx="2" presStyleCnt="3"/>
      <dgm:spPr/>
    </dgm:pt>
    <dgm:pt modelId="{1FD8C73B-020D-4CD1-AEA6-B5173F96DBE1}" type="pres">
      <dgm:prSet presAssocID="{A3CEB83A-01C6-4FB0-8396-CFEAD0B9BACE}" presName="imagNode" presStyleLbl="fgImgPlace1" presStyleIdx="2" presStyleCnt="3"/>
      <dgm:spPr/>
    </dgm:pt>
  </dgm:ptLst>
  <dgm:cxnLst>
    <dgm:cxn modelId="{FF227F03-03E7-4A3B-8DEE-74134BD7C0E1}" type="presOf" srcId="{B9D2EFE6-5E43-4ACE-B1F0-20963E4CCC9C}" destId="{91725494-976D-43F6-BFFA-9E4974FF1BE0}" srcOrd="0" destOrd="0" presId="urn:microsoft.com/office/officeart/2005/8/layout/hList7"/>
    <dgm:cxn modelId="{647D0A15-9062-4904-8719-4ED576A3209E}" type="presOf" srcId="{A3CEB83A-01C6-4FB0-8396-CFEAD0B9BACE}" destId="{7EB1FD70-095A-4F13-A1FB-942E38C98699}" srcOrd="0" destOrd="0" presId="urn:microsoft.com/office/officeart/2005/8/layout/hList7"/>
    <dgm:cxn modelId="{23F5F129-C2ED-4795-A318-7ACBE55D3BDE}" type="presOf" srcId="{88CB3425-EE09-477F-9DFA-93B5B5BD805A}" destId="{CA4C5186-D38B-4487-B591-0B1FF542D845}" srcOrd="0" destOrd="0" presId="urn:microsoft.com/office/officeart/2005/8/layout/hList7"/>
    <dgm:cxn modelId="{7639EC2A-EABC-43AC-93A4-18B9CE41CCC0}" type="presOf" srcId="{083B230E-A1DC-4D53-9BDB-929D69ED8E3D}" destId="{AFDE030D-EA5D-4218-96FE-6A62004D1C2D}" srcOrd="0" destOrd="0" presId="urn:microsoft.com/office/officeart/2005/8/layout/hList7"/>
    <dgm:cxn modelId="{8F87DF36-762E-4919-8801-2067E468EAAD}" srcId="{B9D2EFE6-5E43-4ACE-B1F0-20963E4CCC9C}" destId="{8526ABE0-CE68-42AF-9875-B837EC93439C}" srcOrd="1" destOrd="0" parTransId="{371BE350-5A96-4F82-86D7-9CD980CF402A}" sibTransId="{083B230E-A1DC-4D53-9BDB-929D69ED8E3D}"/>
    <dgm:cxn modelId="{115A8047-64EB-461B-8C06-7C2169BD0E68}" srcId="{B9D2EFE6-5E43-4ACE-B1F0-20963E4CCC9C}" destId="{A3CEB83A-01C6-4FB0-8396-CFEAD0B9BACE}" srcOrd="2" destOrd="0" parTransId="{F5D0AF0B-B423-40A4-88EF-F56BAD83A670}" sibTransId="{FCBA4A9D-8FFB-4401-8916-CB7455D8D601}"/>
    <dgm:cxn modelId="{C4585172-3BC3-4D9E-BC74-4DC4E721F48F}" srcId="{B9D2EFE6-5E43-4ACE-B1F0-20963E4CCC9C}" destId="{88CB3425-EE09-477F-9DFA-93B5B5BD805A}" srcOrd="0" destOrd="0" parTransId="{5DEC4049-7AC4-4EF6-A91A-273D42B2991F}" sibTransId="{77C99C40-77C3-4144-9746-1B5C1756FAAA}"/>
    <dgm:cxn modelId="{D3203B83-1A29-4F74-A1A9-E0EBA2A65920}" type="presOf" srcId="{77C99C40-77C3-4144-9746-1B5C1756FAAA}" destId="{CE8665ED-D009-497D-9755-E47C5AC8EE1B}" srcOrd="0" destOrd="0" presId="urn:microsoft.com/office/officeart/2005/8/layout/hList7"/>
    <dgm:cxn modelId="{ACCDBC8E-A8D8-4642-A1F7-543C4BA1C446}" type="presOf" srcId="{8526ABE0-CE68-42AF-9875-B837EC93439C}" destId="{172EAB94-4A36-4148-80DE-FAD8213C4186}" srcOrd="1" destOrd="0" presId="urn:microsoft.com/office/officeart/2005/8/layout/hList7"/>
    <dgm:cxn modelId="{A7E421DD-A9C9-4E83-B927-122698322335}" type="presOf" srcId="{88CB3425-EE09-477F-9DFA-93B5B5BD805A}" destId="{DA85FA77-D191-4769-B2C4-7F2BD559F717}" srcOrd="1" destOrd="0" presId="urn:microsoft.com/office/officeart/2005/8/layout/hList7"/>
    <dgm:cxn modelId="{1C4104EB-5745-4443-AF5E-AC03B4406B40}" type="presOf" srcId="{8526ABE0-CE68-42AF-9875-B837EC93439C}" destId="{35D2CC3C-5202-4CAD-9927-A5C67D61F7FD}" srcOrd="0" destOrd="0" presId="urn:microsoft.com/office/officeart/2005/8/layout/hList7"/>
    <dgm:cxn modelId="{8E74EFFF-775A-47B5-8119-472DDCAC2815}" type="presOf" srcId="{A3CEB83A-01C6-4FB0-8396-CFEAD0B9BACE}" destId="{61B3DAFA-76BB-47B5-AFA5-57F431045F06}" srcOrd="1" destOrd="0" presId="urn:microsoft.com/office/officeart/2005/8/layout/hList7"/>
    <dgm:cxn modelId="{49F097AA-BC2B-47F0-86CF-BD115F4BDE06}" type="presParOf" srcId="{91725494-976D-43F6-BFFA-9E4974FF1BE0}" destId="{3B502173-FB9C-481E-86B9-5C9B64FFC4C8}" srcOrd="0" destOrd="0" presId="urn:microsoft.com/office/officeart/2005/8/layout/hList7"/>
    <dgm:cxn modelId="{8158A974-5E37-496A-9F81-E2DAE92BC4D6}" type="presParOf" srcId="{91725494-976D-43F6-BFFA-9E4974FF1BE0}" destId="{83C6A3F3-99F4-45D5-BDC2-7FCCEA5A1C38}" srcOrd="1" destOrd="0" presId="urn:microsoft.com/office/officeart/2005/8/layout/hList7"/>
    <dgm:cxn modelId="{BE2CFA07-B59F-49A0-86FF-898143A83A34}" type="presParOf" srcId="{83C6A3F3-99F4-45D5-BDC2-7FCCEA5A1C38}" destId="{800EEA6C-F9E0-40D3-A689-A2FC0F72EB6B}" srcOrd="0" destOrd="0" presId="urn:microsoft.com/office/officeart/2005/8/layout/hList7"/>
    <dgm:cxn modelId="{7B200FEC-37CA-4AEB-B309-1343385F5E1D}" type="presParOf" srcId="{800EEA6C-F9E0-40D3-A689-A2FC0F72EB6B}" destId="{CA4C5186-D38B-4487-B591-0B1FF542D845}" srcOrd="0" destOrd="0" presId="urn:microsoft.com/office/officeart/2005/8/layout/hList7"/>
    <dgm:cxn modelId="{A4C4855F-D92C-484C-A213-2705CF919C69}" type="presParOf" srcId="{800EEA6C-F9E0-40D3-A689-A2FC0F72EB6B}" destId="{DA85FA77-D191-4769-B2C4-7F2BD559F717}" srcOrd="1" destOrd="0" presId="urn:microsoft.com/office/officeart/2005/8/layout/hList7"/>
    <dgm:cxn modelId="{DA553B18-7FB8-4A0E-A588-645D7B16AD93}" type="presParOf" srcId="{800EEA6C-F9E0-40D3-A689-A2FC0F72EB6B}" destId="{10E552EA-BC2B-4DFC-BFD3-45E96A8C2D49}" srcOrd="2" destOrd="0" presId="urn:microsoft.com/office/officeart/2005/8/layout/hList7"/>
    <dgm:cxn modelId="{1A952ED6-CBC1-41D6-B89E-11FDB54A84C6}" type="presParOf" srcId="{800EEA6C-F9E0-40D3-A689-A2FC0F72EB6B}" destId="{FFAF3F10-C8A6-4415-AAF3-BA91A1903F1B}" srcOrd="3" destOrd="0" presId="urn:microsoft.com/office/officeart/2005/8/layout/hList7"/>
    <dgm:cxn modelId="{F9C32A90-E5CA-4B06-A520-C0791D8C92C8}" type="presParOf" srcId="{83C6A3F3-99F4-45D5-BDC2-7FCCEA5A1C38}" destId="{CE8665ED-D009-497D-9755-E47C5AC8EE1B}" srcOrd="1" destOrd="0" presId="urn:microsoft.com/office/officeart/2005/8/layout/hList7"/>
    <dgm:cxn modelId="{F65C9214-ADA3-417A-AE5F-B375A69EF6C1}" type="presParOf" srcId="{83C6A3F3-99F4-45D5-BDC2-7FCCEA5A1C38}" destId="{D2907E9D-9A3B-4307-9BD1-497D21033EE7}" srcOrd="2" destOrd="0" presId="urn:microsoft.com/office/officeart/2005/8/layout/hList7"/>
    <dgm:cxn modelId="{9DF35812-E12F-4FC1-AA24-A7051FD405E4}" type="presParOf" srcId="{D2907E9D-9A3B-4307-9BD1-497D21033EE7}" destId="{35D2CC3C-5202-4CAD-9927-A5C67D61F7FD}" srcOrd="0" destOrd="0" presId="urn:microsoft.com/office/officeart/2005/8/layout/hList7"/>
    <dgm:cxn modelId="{835DCDC3-A7BE-4EEA-9233-C5BA1B2719ED}" type="presParOf" srcId="{D2907E9D-9A3B-4307-9BD1-497D21033EE7}" destId="{172EAB94-4A36-4148-80DE-FAD8213C4186}" srcOrd="1" destOrd="0" presId="urn:microsoft.com/office/officeart/2005/8/layout/hList7"/>
    <dgm:cxn modelId="{18FE8A6F-579B-4A25-8D07-57D3BB6C1C4D}" type="presParOf" srcId="{D2907E9D-9A3B-4307-9BD1-497D21033EE7}" destId="{1429FAD8-1CAF-441D-93F4-471506CEC71C}" srcOrd="2" destOrd="0" presId="urn:microsoft.com/office/officeart/2005/8/layout/hList7"/>
    <dgm:cxn modelId="{3B593E9D-7616-45CF-AF02-ACBBF9A50A53}" type="presParOf" srcId="{D2907E9D-9A3B-4307-9BD1-497D21033EE7}" destId="{CA30DA8C-D7F4-4506-B3FC-3AD196A87375}" srcOrd="3" destOrd="0" presId="urn:microsoft.com/office/officeart/2005/8/layout/hList7"/>
    <dgm:cxn modelId="{598FABD3-5DFD-479C-9BC5-F6D7D496E287}" type="presParOf" srcId="{83C6A3F3-99F4-45D5-BDC2-7FCCEA5A1C38}" destId="{AFDE030D-EA5D-4218-96FE-6A62004D1C2D}" srcOrd="3" destOrd="0" presId="urn:microsoft.com/office/officeart/2005/8/layout/hList7"/>
    <dgm:cxn modelId="{1B3FDC17-1F0C-4E77-BFF8-EF3E9D09C9B4}" type="presParOf" srcId="{83C6A3F3-99F4-45D5-BDC2-7FCCEA5A1C38}" destId="{A4CE7580-5F8D-40AB-9DC9-494F4D0AC00B}" srcOrd="4" destOrd="0" presId="urn:microsoft.com/office/officeart/2005/8/layout/hList7"/>
    <dgm:cxn modelId="{AECE46BD-0698-41B7-99E0-BFC4FE3380E4}" type="presParOf" srcId="{A4CE7580-5F8D-40AB-9DC9-494F4D0AC00B}" destId="{7EB1FD70-095A-4F13-A1FB-942E38C98699}" srcOrd="0" destOrd="0" presId="urn:microsoft.com/office/officeart/2005/8/layout/hList7"/>
    <dgm:cxn modelId="{B896A7BD-BD5D-4D5B-8EE0-B854EED6DACF}" type="presParOf" srcId="{A4CE7580-5F8D-40AB-9DC9-494F4D0AC00B}" destId="{61B3DAFA-76BB-47B5-AFA5-57F431045F06}" srcOrd="1" destOrd="0" presId="urn:microsoft.com/office/officeart/2005/8/layout/hList7"/>
    <dgm:cxn modelId="{C71C9EBE-407D-495E-859B-29C201D11A80}" type="presParOf" srcId="{A4CE7580-5F8D-40AB-9DC9-494F4D0AC00B}" destId="{C3984B97-DA90-4225-BDA4-43990F10BEFF}" srcOrd="2" destOrd="0" presId="urn:microsoft.com/office/officeart/2005/8/layout/hList7"/>
    <dgm:cxn modelId="{CE94792B-86BA-4429-BD61-E0C74A0D30BA}" type="presParOf" srcId="{A4CE7580-5F8D-40AB-9DC9-494F4D0AC00B}" destId="{1FD8C73B-020D-4CD1-AEA6-B5173F96DBE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B7F824-34FC-4255-957C-9F2B27FD9C36}" type="doc">
      <dgm:prSet loTypeId="urn:microsoft.com/office/officeart/2005/8/layout/radial2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76F2736-75EE-4EF5-AC3D-A1ADFA4AE0B2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chemeClr val="accent2"/>
        </a:solidFill>
        <a:ln>
          <a:solidFill>
            <a:schemeClr val="accent2"/>
          </a:solidFill>
        </a:ln>
      </dgm:spPr>
      <dgm:t>
        <a:bodyPr/>
        <a:lstStyle/>
        <a:p>
          <a:endParaRPr lang="en-US" dirty="0">
            <a:solidFill>
              <a:schemeClr val="tx1"/>
            </a:solidFill>
            <a:effectLst/>
            <a:latin typeface="Arial Rounded MT Bold" panose="020F0704030504030204" pitchFamily="34" charset="0"/>
          </a:endParaRPr>
        </a:p>
      </dgm:t>
    </dgm:pt>
    <dgm:pt modelId="{BC9E769B-5672-4574-8726-3362CEC3E494}" type="parTrans" cxnId="{340E4A30-DC2A-473A-B128-B6BD985B53EF}">
      <dgm:prSet/>
      <dgm:spPr>
        <a:ln w="28575">
          <a:solidFill>
            <a:schemeClr val="accent2"/>
          </a:solidFill>
        </a:ln>
      </dgm:spPr>
      <dgm:t>
        <a:bodyPr/>
        <a:lstStyle/>
        <a:p>
          <a:endParaRPr lang="en-US">
            <a:latin typeface="Arial Rounded MT Bold" panose="020F0704030504030204" pitchFamily="34" charset="0"/>
          </a:endParaRPr>
        </a:p>
      </dgm:t>
    </dgm:pt>
    <dgm:pt modelId="{F9B53271-DC17-44C7-A07A-8C98A366D8E2}" type="sibTrans" cxnId="{340E4A30-DC2A-473A-B128-B6BD985B53EF}">
      <dgm:prSet/>
      <dgm:spPr/>
      <dgm:t>
        <a:bodyPr/>
        <a:lstStyle/>
        <a:p>
          <a:endParaRPr lang="en-US">
            <a:latin typeface="Arial Rounded MT Bold" panose="020F0704030504030204" pitchFamily="34" charset="0"/>
          </a:endParaRPr>
        </a:p>
      </dgm:t>
    </dgm:pt>
    <dgm:pt modelId="{BB1850EE-C22C-420C-BA63-D45E5A2BEE5F}">
      <dgm:prSet/>
      <dgm:spPr>
        <a:solidFill>
          <a:srgbClr val="92D050"/>
        </a:solidFill>
      </dgm:spPr>
      <dgm:t>
        <a:bodyPr/>
        <a:lstStyle/>
        <a:p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Rounded MT Bold" panose="020F0704030504030204" pitchFamily="34" charset="0"/>
          </a:endParaRPr>
        </a:p>
      </dgm:t>
    </dgm:pt>
    <dgm:pt modelId="{BFF332E6-09AA-4F2C-87FB-4438E44612D0}" type="parTrans" cxnId="{E4173230-5D5A-4074-9343-3100BC0BA12A}">
      <dgm:prSet/>
      <dgm:spPr>
        <a:ln w="28575">
          <a:solidFill>
            <a:srgbClr val="92D050"/>
          </a:solidFill>
        </a:ln>
      </dgm:spPr>
      <dgm:t>
        <a:bodyPr/>
        <a:lstStyle/>
        <a:p>
          <a:endParaRPr lang="en-US">
            <a:latin typeface="Arial Rounded MT Bold" panose="020F0704030504030204" pitchFamily="34" charset="0"/>
          </a:endParaRPr>
        </a:p>
      </dgm:t>
    </dgm:pt>
    <dgm:pt modelId="{72BA6497-6EC0-4590-AAAB-E53F64A0C5E4}" type="sibTrans" cxnId="{E4173230-5D5A-4074-9343-3100BC0BA12A}">
      <dgm:prSet/>
      <dgm:spPr/>
      <dgm:t>
        <a:bodyPr/>
        <a:lstStyle/>
        <a:p>
          <a:endParaRPr lang="en-US">
            <a:latin typeface="Arial Rounded MT Bold" panose="020F0704030504030204" pitchFamily="34" charset="0"/>
          </a:endParaRPr>
        </a:p>
      </dgm:t>
    </dgm:pt>
    <dgm:pt modelId="{48382E2F-8388-4993-A09B-28E4B90ED1F5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Rounded MT Bold" panose="020F0704030504030204" pitchFamily="34" charset="0"/>
          </a:endParaRPr>
        </a:p>
      </dgm:t>
    </dgm:pt>
    <dgm:pt modelId="{1E0A783D-78E0-47A3-BE33-FE20E86A23C9}" type="parTrans" cxnId="{83DB27C8-33BC-4E9F-B355-97DEB4AABA46}">
      <dgm:prSet/>
      <dgm:spPr>
        <a:ln w="28575"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endParaRPr lang="en-US">
            <a:latin typeface="Arial Rounded MT Bold" panose="020F0704030504030204" pitchFamily="34" charset="0"/>
          </a:endParaRPr>
        </a:p>
      </dgm:t>
    </dgm:pt>
    <dgm:pt modelId="{583C0C5B-B259-41D3-BCAB-10CD72282E5A}" type="sibTrans" cxnId="{83DB27C8-33BC-4E9F-B355-97DEB4AABA46}">
      <dgm:prSet/>
      <dgm:spPr/>
      <dgm:t>
        <a:bodyPr/>
        <a:lstStyle/>
        <a:p>
          <a:endParaRPr lang="en-US">
            <a:latin typeface="Arial Rounded MT Bold" panose="020F0704030504030204" pitchFamily="34" charset="0"/>
          </a:endParaRPr>
        </a:p>
      </dgm:t>
    </dgm:pt>
    <dgm:pt modelId="{BF7D832A-6C47-47C2-9AAD-1B21972481ED}">
      <dgm:prSet/>
      <dgm:spPr>
        <a:solidFill>
          <a:srgbClr val="0099CC"/>
        </a:solidFill>
      </dgm:spPr>
      <dgm:t>
        <a:bodyPr/>
        <a:lstStyle/>
        <a:p>
          <a:endParaRPr lang="en-US" b="1" u="sn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Rounded MT Bold" panose="020F0704030504030204" pitchFamily="34" charset="0"/>
          </a:endParaRPr>
        </a:p>
      </dgm:t>
    </dgm:pt>
    <dgm:pt modelId="{E111056A-0CBB-40EE-9A13-3248454E4B33}" type="parTrans" cxnId="{009EFCF7-E5D9-4E2C-B7DF-BD77753EA3F6}">
      <dgm:prSet/>
      <dgm:spPr>
        <a:ln w="28575">
          <a:solidFill>
            <a:srgbClr val="0099CC"/>
          </a:solidFill>
        </a:ln>
      </dgm:spPr>
      <dgm:t>
        <a:bodyPr/>
        <a:lstStyle/>
        <a:p>
          <a:endParaRPr lang="en-US">
            <a:latin typeface="Arial Rounded MT Bold" panose="020F0704030504030204" pitchFamily="34" charset="0"/>
          </a:endParaRPr>
        </a:p>
      </dgm:t>
    </dgm:pt>
    <dgm:pt modelId="{F8965ED2-BA94-422A-9E96-9CFB32E7B28E}" type="sibTrans" cxnId="{009EFCF7-E5D9-4E2C-B7DF-BD77753EA3F6}">
      <dgm:prSet/>
      <dgm:spPr/>
      <dgm:t>
        <a:bodyPr/>
        <a:lstStyle/>
        <a:p>
          <a:endParaRPr lang="en-US">
            <a:latin typeface="Arial Rounded MT Bold" panose="020F0704030504030204" pitchFamily="34" charset="0"/>
          </a:endParaRPr>
        </a:p>
      </dgm:t>
    </dgm:pt>
    <dgm:pt modelId="{507B28D0-3AF9-4589-8169-EAF32F64FC8F}" type="pres">
      <dgm:prSet presAssocID="{BBB7F824-34FC-4255-957C-9F2B27FD9C36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A4F713E6-0E97-4E16-8D67-A93D941E8580}" type="pres">
      <dgm:prSet presAssocID="{BBB7F824-34FC-4255-957C-9F2B27FD9C36}" presName="cycle" presStyleCnt="0"/>
      <dgm:spPr/>
    </dgm:pt>
    <dgm:pt modelId="{0A1C2D87-D34D-4F0B-BF78-48A31BE0070F}" type="pres">
      <dgm:prSet presAssocID="{BBB7F824-34FC-4255-957C-9F2B27FD9C36}" presName="centerShape" presStyleCnt="0"/>
      <dgm:spPr/>
    </dgm:pt>
    <dgm:pt modelId="{A833E44B-5ADE-42EF-AB56-752208D595C8}" type="pres">
      <dgm:prSet presAssocID="{BBB7F824-34FC-4255-957C-9F2B27FD9C36}" presName="connSite" presStyleLbl="node1" presStyleIdx="0" presStyleCnt="5"/>
      <dgm:spPr/>
    </dgm:pt>
    <dgm:pt modelId="{C3CBD793-7EE9-47BA-9AF1-4752E6A45946}" type="pres">
      <dgm:prSet presAssocID="{BBB7F824-34FC-4255-957C-9F2B27FD9C36}" presName="visible" presStyleLbl="node1" presStyleIdx="0" presStyleCnt="5" custScaleX="159226" custScaleY="159226" custLinFactNeighborX="-45154" custLinFactNeighborY="6"/>
      <dgm:spPr>
        <a:solidFill>
          <a:srgbClr val="00B8B4"/>
        </a:solidFill>
      </dgm:spPr>
    </dgm:pt>
    <dgm:pt modelId="{99FDE60B-31C0-46C1-9ECB-CA083AFF5A1A}" type="pres">
      <dgm:prSet presAssocID="{BC9E769B-5672-4574-8726-3362CEC3E494}" presName="Name25" presStyleLbl="parChTrans1D1" presStyleIdx="0" presStyleCnt="4"/>
      <dgm:spPr/>
    </dgm:pt>
    <dgm:pt modelId="{46EF54D9-7DC6-4DD3-97C2-BF1440586338}" type="pres">
      <dgm:prSet presAssocID="{376F2736-75EE-4EF5-AC3D-A1ADFA4AE0B2}" presName="node" presStyleCnt="0"/>
      <dgm:spPr/>
    </dgm:pt>
    <dgm:pt modelId="{E7F59A49-C78D-4648-AE9D-C20404F8968D}" type="pres">
      <dgm:prSet presAssocID="{376F2736-75EE-4EF5-AC3D-A1ADFA4AE0B2}" presName="parentNode" presStyleLbl="node1" presStyleIdx="1" presStyleCnt="5" custScaleX="135058" custScaleY="135058" custLinFactX="11208" custLinFactNeighborX="100000" custLinFactNeighborY="65163">
        <dgm:presLayoutVars>
          <dgm:chMax val="1"/>
          <dgm:bulletEnabled val="1"/>
        </dgm:presLayoutVars>
      </dgm:prSet>
      <dgm:spPr/>
    </dgm:pt>
    <dgm:pt modelId="{375CB160-007B-4E40-81F7-E032E090F826}" type="pres">
      <dgm:prSet presAssocID="{376F2736-75EE-4EF5-AC3D-A1ADFA4AE0B2}" presName="childNode" presStyleLbl="revTx" presStyleIdx="0" presStyleCnt="0">
        <dgm:presLayoutVars>
          <dgm:bulletEnabled val="1"/>
        </dgm:presLayoutVars>
      </dgm:prSet>
      <dgm:spPr/>
    </dgm:pt>
    <dgm:pt modelId="{6568E56A-75B2-4024-90F6-EFCBAD409ED2}" type="pres">
      <dgm:prSet presAssocID="{BFF332E6-09AA-4F2C-87FB-4438E44612D0}" presName="Name25" presStyleLbl="parChTrans1D1" presStyleIdx="1" presStyleCnt="4"/>
      <dgm:spPr/>
    </dgm:pt>
    <dgm:pt modelId="{F0752C02-337C-4F1D-A74F-80D2470E3F69}" type="pres">
      <dgm:prSet presAssocID="{BB1850EE-C22C-420C-BA63-D45E5A2BEE5F}" presName="node" presStyleCnt="0"/>
      <dgm:spPr/>
    </dgm:pt>
    <dgm:pt modelId="{B6F96B3E-0079-4392-AE59-E828437BBA14}" type="pres">
      <dgm:prSet presAssocID="{BB1850EE-C22C-420C-BA63-D45E5A2BEE5F}" presName="parentNode" presStyleLbl="node1" presStyleIdx="2" presStyleCnt="5" custScaleX="135058" custScaleY="135058" custLinFactX="76567" custLinFactNeighborX="100000" custLinFactNeighborY="16552">
        <dgm:presLayoutVars>
          <dgm:chMax val="1"/>
          <dgm:bulletEnabled val="1"/>
        </dgm:presLayoutVars>
      </dgm:prSet>
      <dgm:spPr/>
    </dgm:pt>
    <dgm:pt modelId="{8B4208BA-9895-4255-A637-ECCBA200C44F}" type="pres">
      <dgm:prSet presAssocID="{BB1850EE-C22C-420C-BA63-D45E5A2BEE5F}" presName="childNode" presStyleLbl="revTx" presStyleIdx="0" presStyleCnt="0">
        <dgm:presLayoutVars>
          <dgm:bulletEnabled val="1"/>
        </dgm:presLayoutVars>
      </dgm:prSet>
      <dgm:spPr/>
    </dgm:pt>
    <dgm:pt modelId="{669CA5D1-0481-402F-83C7-9228F51C39B9}" type="pres">
      <dgm:prSet presAssocID="{1E0A783D-78E0-47A3-BE33-FE20E86A23C9}" presName="Name25" presStyleLbl="parChTrans1D1" presStyleIdx="2" presStyleCnt="4"/>
      <dgm:spPr/>
    </dgm:pt>
    <dgm:pt modelId="{591F093E-0B84-4CCE-B6F5-6AB29F4F2609}" type="pres">
      <dgm:prSet presAssocID="{48382E2F-8388-4993-A09B-28E4B90ED1F5}" presName="node" presStyleCnt="0"/>
      <dgm:spPr/>
    </dgm:pt>
    <dgm:pt modelId="{334FE369-B8B1-42A1-86D9-EB4E05906709}" type="pres">
      <dgm:prSet presAssocID="{48382E2F-8388-4993-A09B-28E4B90ED1F5}" presName="parentNode" presStyleLbl="node1" presStyleIdx="3" presStyleCnt="5" custScaleX="135104" custScaleY="135104" custLinFactX="75741" custLinFactNeighborX="100000" custLinFactNeighborY="26256">
        <dgm:presLayoutVars>
          <dgm:chMax val="1"/>
          <dgm:bulletEnabled val="1"/>
        </dgm:presLayoutVars>
      </dgm:prSet>
      <dgm:spPr/>
    </dgm:pt>
    <dgm:pt modelId="{281939ED-D5E1-46DE-A2DC-530E8D9ADAE4}" type="pres">
      <dgm:prSet presAssocID="{48382E2F-8388-4993-A09B-28E4B90ED1F5}" presName="childNode" presStyleLbl="revTx" presStyleIdx="0" presStyleCnt="0">
        <dgm:presLayoutVars>
          <dgm:bulletEnabled val="1"/>
        </dgm:presLayoutVars>
      </dgm:prSet>
      <dgm:spPr/>
    </dgm:pt>
    <dgm:pt modelId="{345A47A4-7C93-412E-A25C-8955132B10B0}" type="pres">
      <dgm:prSet presAssocID="{E111056A-0CBB-40EE-9A13-3248454E4B33}" presName="Name25" presStyleLbl="parChTrans1D1" presStyleIdx="3" presStyleCnt="4"/>
      <dgm:spPr/>
    </dgm:pt>
    <dgm:pt modelId="{3A310D69-9A71-46EB-AD6C-A12DBE71A520}" type="pres">
      <dgm:prSet presAssocID="{BF7D832A-6C47-47C2-9AAD-1B21972481ED}" presName="node" presStyleCnt="0"/>
      <dgm:spPr/>
    </dgm:pt>
    <dgm:pt modelId="{0C9FC21D-E659-4D33-AA86-50F1755C1525}" type="pres">
      <dgm:prSet presAssocID="{BF7D832A-6C47-47C2-9AAD-1B21972481ED}" presName="parentNode" presStyleLbl="node1" presStyleIdx="4" presStyleCnt="5" custScaleX="135104" custScaleY="135104" custLinFactX="11191" custLinFactNeighborX="100000" custLinFactNeighborY="-34617">
        <dgm:presLayoutVars>
          <dgm:chMax val="1"/>
          <dgm:bulletEnabled val="1"/>
        </dgm:presLayoutVars>
      </dgm:prSet>
      <dgm:spPr/>
    </dgm:pt>
    <dgm:pt modelId="{64218061-AE17-4CAA-B87F-EA851EC5B4B7}" type="pres">
      <dgm:prSet presAssocID="{BF7D832A-6C47-47C2-9AAD-1B21972481ED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E4173230-5D5A-4074-9343-3100BC0BA12A}" srcId="{BBB7F824-34FC-4255-957C-9F2B27FD9C36}" destId="{BB1850EE-C22C-420C-BA63-D45E5A2BEE5F}" srcOrd="1" destOrd="0" parTransId="{BFF332E6-09AA-4F2C-87FB-4438E44612D0}" sibTransId="{72BA6497-6EC0-4590-AAAB-E53F64A0C5E4}"/>
    <dgm:cxn modelId="{340E4A30-DC2A-473A-B128-B6BD985B53EF}" srcId="{BBB7F824-34FC-4255-957C-9F2B27FD9C36}" destId="{376F2736-75EE-4EF5-AC3D-A1ADFA4AE0B2}" srcOrd="0" destOrd="0" parTransId="{BC9E769B-5672-4574-8726-3362CEC3E494}" sibTransId="{F9B53271-DC17-44C7-A07A-8C98A366D8E2}"/>
    <dgm:cxn modelId="{B86A503D-3180-44F7-93B3-9C2DD5D162FE}" type="presOf" srcId="{BB1850EE-C22C-420C-BA63-D45E5A2BEE5F}" destId="{B6F96B3E-0079-4392-AE59-E828437BBA14}" srcOrd="0" destOrd="0" presId="urn:microsoft.com/office/officeart/2005/8/layout/radial2"/>
    <dgm:cxn modelId="{8BB5845C-5147-4927-B98D-CAD6F8C06723}" type="presOf" srcId="{1E0A783D-78E0-47A3-BE33-FE20E86A23C9}" destId="{669CA5D1-0481-402F-83C7-9228F51C39B9}" srcOrd="0" destOrd="0" presId="urn:microsoft.com/office/officeart/2005/8/layout/radial2"/>
    <dgm:cxn modelId="{AF4D6F42-154D-47B5-9803-78F1EF2DE114}" type="presOf" srcId="{BBB7F824-34FC-4255-957C-9F2B27FD9C36}" destId="{507B28D0-3AF9-4589-8169-EAF32F64FC8F}" srcOrd="0" destOrd="0" presId="urn:microsoft.com/office/officeart/2005/8/layout/radial2"/>
    <dgm:cxn modelId="{16C74D73-46E5-4F03-AED0-BE8BFCDE49D7}" type="presOf" srcId="{BC9E769B-5672-4574-8726-3362CEC3E494}" destId="{99FDE60B-31C0-46C1-9ECB-CA083AFF5A1A}" srcOrd="0" destOrd="0" presId="urn:microsoft.com/office/officeart/2005/8/layout/radial2"/>
    <dgm:cxn modelId="{E731D47E-9633-4085-9ACB-86EE83CBA55A}" type="presOf" srcId="{BFF332E6-09AA-4F2C-87FB-4438E44612D0}" destId="{6568E56A-75B2-4024-90F6-EFCBAD409ED2}" srcOrd="0" destOrd="0" presId="urn:microsoft.com/office/officeart/2005/8/layout/radial2"/>
    <dgm:cxn modelId="{FB257A8C-7819-490F-B0E2-BB3F70979DBF}" type="presOf" srcId="{E111056A-0CBB-40EE-9A13-3248454E4B33}" destId="{345A47A4-7C93-412E-A25C-8955132B10B0}" srcOrd="0" destOrd="0" presId="urn:microsoft.com/office/officeart/2005/8/layout/radial2"/>
    <dgm:cxn modelId="{0C778C9A-FCC7-416E-B922-6B21E2693835}" type="presOf" srcId="{BF7D832A-6C47-47C2-9AAD-1B21972481ED}" destId="{0C9FC21D-E659-4D33-AA86-50F1755C1525}" srcOrd="0" destOrd="0" presId="urn:microsoft.com/office/officeart/2005/8/layout/radial2"/>
    <dgm:cxn modelId="{FCC656BB-A09A-4DF2-912E-A97766FD810F}" type="presOf" srcId="{48382E2F-8388-4993-A09B-28E4B90ED1F5}" destId="{334FE369-B8B1-42A1-86D9-EB4E05906709}" srcOrd="0" destOrd="0" presId="urn:microsoft.com/office/officeart/2005/8/layout/radial2"/>
    <dgm:cxn modelId="{83DB27C8-33BC-4E9F-B355-97DEB4AABA46}" srcId="{BBB7F824-34FC-4255-957C-9F2B27FD9C36}" destId="{48382E2F-8388-4993-A09B-28E4B90ED1F5}" srcOrd="2" destOrd="0" parTransId="{1E0A783D-78E0-47A3-BE33-FE20E86A23C9}" sibTransId="{583C0C5B-B259-41D3-BCAB-10CD72282E5A}"/>
    <dgm:cxn modelId="{EE2F3EF0-23F1-46B8-A67B-675071BE0DC3}" type="presOf" srcId="{376F2736-75EE-4EF5-AC3D-A1ADFA4AE0B2}" destId="{E7F59A49-C78D-4648-AE9D-C20404F8968D}" srcOrd="0" destOrd="0" presId="urn:microsoft.com/office/officeart/2005/8/layout/radial2"/>
    <dgm:cxn modelId="{009EFCF7-E5D9-4E2C-B7DF-BD77753EA3F6}" srcId="{BBB7F824-34FC-4255-957C-9F2B27FD9C36}" destId="{BF7D832A-6C47-47C2-9AAD-1B21972481ED}" srcOrd="3" destOrd="0" parTransId="{E111056A-0CBB-40EE-9A13-3248454E4B33}" sibTransId="{F8965ED2-BA94-422A-9E96-9CFB32E7B28E}"/>
    <dgm:cxn modelId="{E8417354-8B59-4099-9DDC-4F0F4FD1339D}" type="presParOf" srcId="{507B28D0-3AF9-4589-8169-EAF32F64FC8F}" destId="{A4F713E6-0E97-4E16-8D67-A93D941E8580}" srcOrd="0" destOrd="0" presId="urn:microsoft.com/office/officeart/2005/8/layout/radial2"/>
    <dgm:cxn modelId="{1FCC3FA7-B246-4789-B518-E4636A32BD0E}" type="presParOf" srcId="{A4F713E6-0E97-4E16-8D67-A93D941E8580}" destId="{0A1C2D87-D34D-4F0B-BF78-48A31BE0070F}" srcOrd="0" destOrd="0" presId="urn:microsoft.com/office/officeart/2005/8/layout/radial2"/>
    <dgm:cxn modelId="{5E8B4906-4450-4CD1-A02A-C3145CA9F393}" type="presParOf" srcId="{0A1C2D87-D34D-4F0B-BF78-48A31BE0070F}" destId="{A833E44B-5ADE-42EF-AB56-752208D595C8}" srcOrd="0" destOrd="0" presId="urn:microsoft.com/office/officeart/2005/8/layout/radial2"/>
    <dgm:cxn modelId="{05920772-6A15-4711-B1DF-62762FBFC1D8}" type="presParOf" srcId="{0A1C2D87-D34D-4F0B-BF78-48A31BE0070F}" destId="{C3CBD793-7EE9-47BA-9AF1-4752E6A45946}" srcOrd="1" destOrd="0" presId="urn:microsoft.com/office/officeart/2005/8/layout/radial2"/>
    <dgm:cxn modelId="{E1BA7677-C1FC-44BA-8BAD-9FDA97C42958}" type="presParOf" srcId="{A4F713E6-0E97-4E16-8D67-A93D941E8580}" destId="{99FDE60B-31C0-46C1-9ECB-CA083AFF5A1A}" srcOrd="1" destOrd="0" presId="urn:microsoft.com/office/officeart/2005/8/layout/radial2"/>
    <dgm:cxn modelId="{52550B32-EA32-4A1A-8A98-2DED5DA384A3}" type="presParOf" srcId="{A4F713E6-0E97-4E16-8D67-A93D941E8580}" destId="{46EF54D9-7DC6-4DD3-97C2-BF1440586338}" srcOrd="2" destOrd="0" presId="urn:microsoft.com/office/officeart/2005/8/layout/radial2"/>
    <dgm:cxn modelId="{03CA944D-757A-4680-AE21-BE40234E8AC6}" type="presParOf" srcId="{46EF54D9-7DC6-4DD3-97C2-BF1440586338}" destId="{E7F59A49-C78D-4648-AE9D-C20404F8968D}" srcOrd="0" destOrd="0" presId="urn:microsoft.com/office/officeart/2005/8/layout/radial2"/>
    <dgm:cxn modelId="{F2EDCDBE-A4E8-4AAD-B7CD-2D27F17E15B8}" type="presParOf" srcId="{46EF54D9-7DC6-4DD3-97C2-BF1440586338}" destId="{375CB160-007B-4E40-81F7-E032E090F826}" srcOrd="1" destOrd="0" presId="urn:microsoft.com/office/officeart/2005/8/layout/radial2"/>
    <dgm:cxn modelId="{59E201E3-B660-4969-B0F6-E4C8F307F159}" type="presParOf" srcId="{A4F713E6-0E97-4E16-8D67-A93D941E8580}" destId="{6568E56A-75B2-4024-90F6-EFCBAD409ED2}" srcOrd="3" destOrd="0" presId="urn:microsoft.com/office/officeart/2005/8/layout/radial2"/>
    <dgm:cxn modelId="{9A23EA38-2B84-441D-85F1-1AFC96090E6D}" type="presParOf" srcId="{A4F713E6-0E97-4E16-8D67-A93D941E8580}" destId="{F0752C02-337C-4F1D-A74F-80D2470E3F69}" srcOrd="4" destOrd="0" presId="urn:microsoft.com/office/officeart/2005/8/layout/radial2"/>
    <dgm:cxn modelId="{AD896B5F-7F74-4526-889E-CA56C996FBCA}" type="presParOf" srcId="{F0752C02-337C-4F1D-A74F-80D2470E3F69}" destId="{B6F96B3E-0079-4392-AE59-E828437BBA14}" srcOrd="0" destOrd="0" presId="urn:microsoft.com/office/officeart/2005/8/layout/radial2"/>
    <dgm:cxn modelId="{09054A58-40C9-466F-ADF1-C0C904A28BF2}" type="presParOf" srcId="{F0752C02-337C-4F1D-A74F-80D2470E3F69}" destId="{8B4208BA-9895-4255-A637-ECCBA200C44F}" srcOrd="1" destOrd="0" presId="urn:microsoft.com/office/officeart/2005/8/layout/radial2"/>
    <dgm:cxn modelId="{F67545C5-D096-48E5-992F-0C2C89750197}" type="presParOf" srcId="{A4F713E6-0E97-4E16-8D67-A93D941E8580}" destId="{669CA5D1-0481-402F-83C7-9228F51C39B9}" srcOrd="5" destOrd="0" presId="urn:microsoft.com/office/officeart/2005/8/layout/radial2"/>
    <dgm:cxn modelId="{9BA7FDAE-6615-472D-A7CF-380501C8374F}" type="presParOf" srcId="{A4F713E6-0E97-4E16-8D67-A93D941E8580}" destId="{591F093E-0B84-4CCE-B6F5-6AB29F4F2609}" srcOrd="6" destOrd="0" presId="urn:microsoft.com/office/officeart/2005/8/layout/radial2"/>
    <dgm:cxn modelId="{55C33ABE-1ED7-450B-894B-824693BC41D9}" type="presParOf" srcId="{591F093E-0B84-4CCE-B6F5-6AB29F4F2609}" destId="{334FE369-B8B1-42A1-86D9-EB4E05906709}" srcOrd="0" destOrd="0" presId="urn:microsoft.com/office/officeart/2005/8/layout/radial2"/>
    <dgm:cxn modelId="{9FE74668-6C1F-46F3-B812-955EB6188B89}" type="presParOf" srcId="{591F093E-0B84-4CCE-B6F5-6AB29F4F2609}" destId="{281939ED-D5E1-46DE-A2DC-530E8D9ADAE4}" srcOrd="1" destOrd="0" presId="urn:microsoft.com/office/officeart/2005/8/layout/radial2"/>
    <dgm:cxn modelId="{5AE2BD14-6C90-4226-9C36-DC2787C3A439}" type="presParOf" srcId="{A4F713E6-0E97-4E16-8D67-A93D941E8580}" destId="{345A47A4-7C93-412E-A25C-8955132B10B0}" srcOrd="7" destOrd="0" presId="urn:microsoft.com/office/officeart/2005/8/layout/radial2"/>
    <dgm:cxn modelId="{AC9C9473-D0FF-495D-ADCC-AE1148B129A3}" type="presParOf" srcId="{A4F713E6-0E97-4E16-8D67-A93D941E8580}" destId="{3A310D69-9A71-46EB-AD6C-A12DBE71A520}" srcOrd="8" destOrd="0" presId="urn:microsoft.com/office/officeart/2005/8/layout/radial2"/>
    <dgm:cxn modelId="{9ADB124D-0107-4234-B955-D5DF0F392A33}" type="presParOf" srcId="{3A310D69-9A71-46EB-AD6C-A12DBE71A520}" destId="{0C9FC21D-E659-4D33-AA86-50F1755C1525}" srcOrd="0" destOrd="0" presId="urn:microsoft.com/office/officeart/2005/8/layout/radial2"/>
    <dgm:cxn modelId="{16815FF8-BECB-483A-A680-54384AEB648D}" type="presParOf" srcId="{3A310D69-9A71-46EB-AD6C-A12DBE71A520}" destId="{64218061-AE17-4CAA-B87F-EA851EC5B4B7}" srcOrd="1" destOrd="0" presId="urn:microsoft.com/office/officeart/2005/8/layout/radial2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04D65C-2C60-4A5A-B7A5-B28423ED515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041B75-13F9-4715-814F-EA5C0C8D8E93}">
      <dgm:prSet phldrT="[Text]" custT="1"/>
      <dgm:spPr>
        <a:solidFill>
          <a:srgbClr val="0AAEB5"/>
        </a:solidFill>
        <a:ln w="57150">
          <a:solidFill>
            <a:srgbClr val="92D050"/>
          </a:solidFill>
        </a:ln>
      </dgm:spPr>
      <dgm:t>
        <a:bodyPr/>
        <a:lstStyle/>
        <a:p>
          <a:r>
            <a:rPr lang="en-US" sz="4400" b="1" dirty="0">
              <a:ln>
                <a:noFill/>
              </a:ln>
              <a:solidFill>
                <a:schemeClr val="bg1"/>
              </a:solidFill>
              <a:latin typeface="Arial Rounded MT Bold" panose="020F0704030504030204" pitchFamily="34" charset="0"/>
            </a:rPr>
            <a:t>The Aid Offer</a:t>
          </a:r>
        </a:p>
      </dgm:t>
    </dgm:pt>
    <dgm:pt modelId="{8642D22F-067C-4969-974D-4E33677CD594}" type="parTrans" cxnId="{E67CCA4A-034B-4CA6-BFAF-7887BECDDF0F}">
      <dgm:prSet/>
      <dgm:spPr/>
      <dgm:t>
        <a:bodyPr/>
        <a:lstStyle/>
        <a:p>
          <a:endParaRPr lang="en-US"/>
        </a:p>
      </dgm:t>
    </dgm:pt>
    <dgm:pt modelId="{155556C6-E042-48E1-B921-BB7AF6B2E1B6}" type="sibTrans" cxnId="{E67CCA4A-034B-4CA6-BFAF-7887BECDDF0F}">
      <dgm:prSet/>
      <dgm:spPr/>
      <dgm:t>
        <a:bodyPr/>
        <a:lstStyle/>
        <a:p>
          <a:endParaRPr lang="en-US"/>
        </a:p>
      </dgm:t>
    </dgm:pt>
    <dgm:pt modelId="{73946A1C-720F-4290-8F7F-5D41D561D966}">
      <dgm:prSet phldrT="[Text]" custT="1"/>
      <dgm:spPr>
        <a:ln w="57150">
          <a:solidFill>
            <a:srgbClr val="FFC000"/>
          </a:solidFill>
        </a:ln>
      </dgm:spPr>
      <dgm:t>
        <a:bodyPr/>
        <a:lstStyle/>
        <a:p>
          <a:pPr>
            <a:lnSpc>
              <a:spcPct val="100000"/>
            </a:lnSpc>
            <a:spcBef>
              <a:spcPts val="1200"/>
            </a:spcBef>
            <a:spcAft>
              <a:spcPts val="1200"/>
            </a:spcAft>
          </a:pPr>
          <a:r>
            <a:rPr lang="en-US" sz="2200" dirty="0">
              <a:latin typeface="Arial Rounded MT Bold" panose="020F0704030504030204" pitchFamily="34" charset="0"/>
            </a:rPr>
            <a:t>Colleges will use the EFC to determine financial aid eligibility</a:t>
          </a:r>
        </a:p>
      </dgm:t>
    </dgm:pt>
    <dgm:pt modelId="{BA0914A8-103E-4428-9BC6-0615EA19AA14}" type="parTrans" cxnId="{539132E8-1E31-429C-8F36-D86FE9E9239E}">
      <dgm:prSet/>
      <dgm:spPr/>
      <dgm:t>
        <a:bodyPr/>
        <a:lstStyle/>
        <a:p>
          <a:endParaRPr lang="en-US"/>
        </a:p>
      </dgm:t>
    </dgm:pt>
    <dgm:pt modelId="{614EED2E-FE4B-48FF-BC59-7055D461624B}" type="sibTrans" cxnId="{539132E8-1E31-429C-8F36-D86FE9E9239E}">
      <dgm:prSet/>
      <dgm:spPr/>
      <dgm:t>
        <a:bodyPr/>
        <a:lstStyle/>
        <a:p>
          <a:endParaRPr lang="en-US"/>
        </a:p>
      </dgm:t>
    </dgm:pt>
    <dgm:pt modelId="{9A14F748-8D65-4ADF-B31D-65358758FBF0}">
      <dgm:prSet phldrT="[Text]" custT="1"/>
      <dgm:spPr>
        <a:ln w="57150">
          <a:solidFill>
            <a:srgbClr val="FFC000"/>
          </a:solidFill>
        </a:ln>
      </dgm:spPr>
      <dgm:t>
        <a:bodyPr/>
        <a:lstStyle/>
        <a:p>
          <a:pPr>
            <a:lnSpc>
              <a:spcPct val="100000"/>
            </a:lnSpc>
            <a:spcBef>
              <a:spcPts val="1200"/>
            </a:spcBef>
            <a:spcAft>
              <a:spcPts val="1200"/>
            </a:spcAft>
          </a:pPr>
          <a:r>
            <a:rPr lang="en-US" sz="2200" dirty="0">
              <a:latin typeface="Arial Rounded MT Bold" panose="020F0704030504030204" pitchFamily="34" charset="0"/>
            </a:rPr>
            <a:t>Most colleges send these offers in the spring</a:t>
          </a:r>
        </a:p>
      </dgm:t>
    </dgm:pt>
    <dgm:pt modelId="{AE7809DB-263B-4DAE-B935-7BE721EA5ACD}" type="sibTrans" cxnId="{00A8A563-6429-4977-9C40-2A516A9B9745}">
      <dgm:prSet/>
      <dgm:spPr/>
      <dgm:t>
        <a:bodyPr/>
        <a:lstStyle/>
        <a:p>
          <a:endParaRPr lang="en-US"/>
        </a:p>
      </dgm:t>
    </dgm:pt>
    <dgm:pt modelId="{F5C8126F-CEA3-4321-82AD-194CD5A10CAF}" type="parTrans" cxnId="{00A8A563-6429-4977-9C40-2A516A9B9745}">
      <dgm:prSet/>
      <dgm:spPr/>
      <dgm:t>
        <a:bodyPr/>
        <a:lstStyle/>
        <a:p>
          <a:endParaRPr lang="en-US"/>
        </a:p>
      </dgm:t>
    </dgm:pt>
    <dgm:pt modelId="{B49625B8-DF34-4EAC-B4AD-D1E61C0830F4}">
      <dgm:prSet phldrT="[Text]" custT="1"/>
      <dgm:spPr>
        <a:ln w="57150">
          <a:solidFill>
            <a:srgbClr val="FFC000"/>
          </a:solidFill>
        </a:ln>
      </dgm:spPr>
      <dgm:t>
        <a:bodyPr/>
        <a:lstStyle/>
        <a:p>
          <a:pPr>
            <a:lnSpc>
              <a:spcPct val="100000"/>
            </a:lnSpc>
            <a:spcBef>
              <a:spcPts val="1200"/>
            </a:spcBef>
            <a:spcAft>
              <a:spcPts val="1200"/>
            </a:spcAft>
          </a:pPr>
          <a:r>
            <a:rPr lang="en-US" sz="2200" dirty="0">
              <a:latin typeface="Arial Rounded MT Bold" panose="020F0704030504030204" pitchFamily="34" charset="0"/>
            </a:rPr>
            <a:t>The aid offer will include the Cost of Attendance, the EFC and the amount of financial aid being offered</a:t>
          </a:r>
        </a:p>
      </dgm:t>
    </dgm:pt>
    <dgm:pt modelId="{72EA6232-5960-4E44-9503-59EDAB27A97E}" type="sibTrans" cxnId="{C8AB9C42-E06D-41EE-B612-0218DC066486}">
      <dgm:prSet/>
      <dgm:spPr/>
      <dgm:t>
        <a:bodyPr/>
        <a:lstStyle/>
        <a:p>
          <a:endParaRPr lang="en-US"/>
        </a:p>
      </dgm:t>
    </dgm:pt>
    <dgm:pt modelId="{E1724CC1-BE86-4B74-97D5-EC52623C346B}" type="parTrans" cxnId="{C8AB9C42-E06D-41EE-B612-0218DC066486}">
      <dgm:prSet/>
      <dgm:spPr/>
      <dgm:t>
        <a:bodyPr/>
        <a:lstStyle/>
        <a:p>
          <a:endParaRPr lang="en-US"/>
        </a:p>
      </dgm:t>
    </dgm:pt>
    <dgm:pt modelId="{58DCE246-8166-4139-93A1-257F9BF272E3}">
      <dgm:prSet phldrT="[Text]" custT="1"/>
      <dgm:spPr>
        <a:ln w="57150">
          <a:solidFill>
            <a:srgbClr val="FFC000"/>
          </a:solidFill>
        </a:ln>
      </dgm:spPr>
      <dgm:t>
        <a:bodyPr/>
        <a:lstStyle/>
        <a:p>
          <a:pPr>
            <a:lnSpc>
              <a:spcPct val="100000"/>
            </a:lnSpc>
            <a:spcBef>
              <a:spcPts val="1200"/>
            </a:spcBef>
            <a:spcAft>
              <a:spcPts val="1200"/>
            </a:spcAft>
          </a:pPr>
          <a:r>
            <a:rPr lang="en-US" sz="2200" dirty="0">
              <a:latin typeface="Arial Rounded MT Bold" panose="020F0704030504030204" pitchFamily="34" charset="0"/>
            </a:rPr>
            <a:t>Students must accept or decline their award package</a:t>
          </a:r>
        </a:p>
      </dgm:t>
    </dgm:pt>
    <dgm:pt modelId="{16AD4503-A819-4B9F-A162-5E5E659435DC}" type="sibTrans" cxnId="{BC2D6F22-0996-4DD3-8A69-8C2DD7A54449}">
      <dgm:prSet/>
      <dgm:spPr/>
      <dgm:t>
        <a:bodyPr/>
        <a:lstStyle/>
        <a:p>
          <a:endParaRPr lang="en-US"/>
        </a:p>
      </dgm:t>
    </dgm:pt>
    <dgm:pt modelId="{9695F208-0E2A-4399-AC9A-3B6A9076137B}" type="parTrans" cxnId="{BC2D6F22-0996-4DD3-8A69-8C2DD7A54449}">
      <dgm:prSet/>
      <dgm:spPr/>
      <dgm:t>
        <a:bodyPr/>
        <a:lstStyle/>
        <a:p>
          <a:endParaRPr lang="en-US"/>
        </a:p>
      </dgm:t>
    </dgm:pt>
    <dgm:pt modelId="{0EE4C130-F473-43E7-BBDC-7D563EDE8940}">
      <dgm:prSet phldrT="[Text]" custT="1"/>
      <dgm:spPr>
        <a:ln w="57150">
          <a:solidFill>
            <a:srgbClr val="FFC000"/>
          </a:solidFill>
        </a:ln>
      </dgm:spPr>
      <dgm:t>
        <a:bodyPr/>
        <a:lstStyle/>
        <a:p>
          <a:pPr>
            <a:lnSpc>
              <a:spcPct val="100000"/>
            </a:lnSpc>
            <a:spcBef>
              <a:spcPts val="1200"/>
            </a:spcBef>
            <a:spcAft>
              <a:spcPts val="1200"/>
            </a:spcAft>
          </a:pPr>
          <a:r>
            <a:rPr lang="en-US" sz="2200" dirty="0">
              <a:latin typeface="Arial Rounded MT Bold" panose="020F0704030504030204" pitchFamily="34" charset="0"/>
            </a:rPr>
            <a:t>Once financial aid is determined, they will send a  Financial Aid Offer via email or postal mail</a:t>
          </a:r>
        </a:p>
      </dgm:t>
    </dgm:pt>
    <dgm:pt modelId="{2ABE8B65-90D8-415A-B0CF-27CB59A8DB9E}" type="parTrans" cxnId="{848BB4B3-CCFB-439F-A0C3-C35161076915}">
      <dgm:prSet/>
      <dgm:spPr/>
      <dgm:t>
        <a:bodyPr/>
        <a:lstStyle/>
        <a:p>
          <a:endParaRPr lang="en-US"/>
        </a:p>
      </dgm:t>
    </dgm:pt>
    <dgm:pt modelId="{4C21308C-AE3B-43C4-B216-9E46FA41AB17}" type="sibTrans" cxnId="{848BB4B3-CCFB-439F-A0C3-C35161076915}">
      <dgm:prSet/>
      <dgm:spPr/>
      <dgm:t>
        <a:bodyPr/>
        <a:lstStyle/>
        <a:p>
          <a:endParaRPr lang="en-US"/>
        </a:p>
      </dgm:t>
    </dgm:pt>
    <dgm:pt modelId="{742A4DF6-F2EE-407A-B8C9-E758658862BC}" type="pres">
      <dgm:prSet presAssocID="{E904D65C-2C60-4A5A-B7A5-B28423ED5157}" presName="linear" presStyleCnt="0">
        <dgm:presLayoutVars>
          <dgm:dir/>
          <dgm:animLvl val="lvl"/>
          <dgm:resizeHandles val="exact"/>
        </dgm:presLayoutVars>
      </dgm:prSet>
      <dgm:spPr/>
    </dgm:pt>
    <dgm:pt modelId="{91D33394-21DA-4AB0-829B-C02A95C2A4CE}" type="pres">
      <dgm:prSet presAssocID="{06041B75-13F9-4715-814F-EA5C0C8D8E93}" presName="parentLin" presStyleCnt="0"/>
      <dgm:spPr/>
    </dgm:pt>
    <dgm:pt modelId="{65E5BCA3-D67A-4E12-A469-6DF7313825AB}" type="pres">
      <dgm:prSet presAssocID="{06041B75-13F9-4715-814F-EA5C0C8D8E93}" presName="parentLeftMargin" presStyleLbl="node1" presStyleIdx="0" presStyleCnt="1"/>
      <dgm:spPr/>
    </dgm:pt>
    <dgm:pt modelId="{92E22076-63EB-41F1-AFA9-E05280865C2E}" type="pres">
      <dgm:prSet presAssocID="{06041B75-13F9-4715-814F-EA5C0C8D8E93}" presName="parentText" presStyleLbl="node1" presStyleIdx="0" presStyleCnt="1" custScaleX="83092" custScaleY="50827" custLinFactNeighborX="-45059" custLinFactNeighborY="-16950">
        <dgm:presLayoutVars>
          <dgm:chMax val="0"/>
          <dgm:bulletEnabled val="1"/>
        </dgm:presLayoutVars>
      </dgm:prSet>
      <dgm:spPr/>
    </dgm:pt>
    <dgm:pt modelId="{D4E3F220-412E-4996-A5EC-15372A979D10}" type="pres">
      <dgm:prSet presAssocID="{06041B75-13F9-4715-814F-EA5C0C8D8E93}" presName="negativeSpace" presStyleCnt="0"/>
      <dgm:spPr/>
    </dgm:pt>
    <dgm:pt modelId="{236FF9A5-9676-465A-8157-51FD4C45BCA2}" type="pres">
      <dgm:prSet presAssocID="{06041B75-13F9-4715-814F-EA5C0C8D8E93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BC2D6F22-0996-4DD3-8A69-8C2DD7A54449}" srcId="{06041B75-13F9-4715-814F-EA5C0C8D8E93}" destId="{58DCE246-8166-4139-93A1-257F9BF272E3}" srcOrd="4" destOrd="0" parTransId="{9695F208-0E2A-4399-AC9A-3B6A9076137B}" sibTransId="{16AD4503-A819-4B9F-A162-5E5E659435DC}"/>
    <dgm:cxn modelId="{C8AB9C42-E06D-41EE-B612-0218DC066486}" srcId="{06041B75-13F9-4715-814F-EA5C0C8D8E93}" destId="{B49625B8-DF34-4EAC-B4AD-D1E61C0830F4}" srcOrd="3" destOrd="0" parTransId="{E1724CC1-BE86-4B74-97D5-EC52623C346B}" sibTransId="{72EA6232-5960-4E44-9503-59EDAB27A97E}"/>
    <dgm:cxn modelId="{00A8A563-6429-4977-9C40-2A516A9B9745}" srcId="{06041B75-13F9-4715-814F-EA5C0C8D8E93}" destId="{9A14F748-8D65-4ADF-B31D-65358758FBF0}" srcOrd="2" destOrd="0" parTransId="{F5C8126F-CEA3-4321-82AD-194CD5A10CAF}" sibTransId="{AE7809DB-263B-4DAE-B935-7BE721EA5ACD}"/>
    <dgm:cxn modelId="{E67CCA4A-034B-4CA6-BFAF-7887BECDDF0F}" srcId="{E904D65C-2C60-4A5A-B7A5-B28423ED5157}" destId="{06041B75-13F9-4715-814F-EA5C0C8D8E93}" srcOrd="0" destOrd="0" parTransId="{8642D22F-067C-4969-974D-4E33677CD594}" sibTransId="{155556C6-E042-48E1-B921-BB7AF6B2E1B6}"/>
    <dgm:cxn modelId="{51993170-3042-4E22-9E58-49417BC1D35A}" type="presOf" srcId="{B49625B8-DF34-4EAC-B4AD-D1E61C0830F4}" destId="{236FF9A5-9676-465A-8157-51FD4C45BCA2}" srcOrd="0" destOrd="3" presId="urn:microsoft.com/office/officeart/2005/8/layout/list1"/>
    <dgm:cxn modelId="{6E99BA70-B699-4905-A849-2C126315ADCC}" type="presOf" srcId="{58DCE246-8166-4139-93A1-257F9BF272E3}" destId="{236FF9A5-9676-465A-8157-51FD4C45BCA2}" srcOrd="0" destOrd="4" presId="urn:microsoft.com/office/officeart/2005/8/layout/list1"/>
    <dgm:cxn modelId="{5CD9FE7D-28E8-45F8-9767-4A18EB9AAF81}" type="presOf" srcId="{E904D65C-2C60-4A5A-B7A5-B28423ED5157}" destId="{742A4DF6-F2EE-407A-B8C9-E758658862BC}" srcOrd="0" destOrd="0" presId="urn:microsoft.com/office/officeart/2005/8/layout/list1"/>
    <dgm:cxn modelId="{DC605497-EEA5-46B8-8EA5-EA8A3A0006EF}" type="presOf" srcId="{06041B75-13F9-4715-814F-EA5C0C8D8E93}" destId="{65E5BCA3-D67A-4E12-A469-6DF7313825AB}" srcOrd="0" destOrd="0" presId="urn:microsoft.com/office/officeart/2005/8/layout/list1"/>
    <dgm:cxn modelId="{E823E5A2-36BB-4A4A-A6C8-30B5EBB291DB}" type="presOf" srcId="{0EE4C130-F473-43E7-BBDC-7D563EDE8940}" destId="{236FF9A5-9676-465A-8157-51FD4C45BCA2}" srcOrd="0" destOrd="1" presId="urn:microsoft.com/office/officeart/2005/8/layout/list1"/>
    <dgm:cxn modelId="{848BB4B3-CCFB-439F-A0C3-C35161076915}" srcId="{06041B75-13F9-4715-814F-EA5C0C8D8E93}" destId="{0EE4C130-F473-43E7-BBDC-7D563EDE8940}" srcOrd="1" destOrd="0" parTransId="{2ABE8B65-90D8-415A-B0CF-27CB59A8DB9E}" sibTransId="{4C21308C-AE3B-43C4-B216-9E46FA41AB17}"/>
    <dgm:cxn modelId="{62F6DDB8-445E-4938-A25C-FED301885A36}" type="presOf" srcId="{06041B75-13F9-4715-814F-EA5C0C8D8E93}" destId="{92E22076-63EB-41F1-AFA9-E05280865C2E}" srcOrd="1" destOrd="0" presId="urn:microsoft.com/office/officeart/2005/8/layout/list1"/>
    <dgm:cxn modelId="{FA19A8CC-EDB4-4A7B-8E61-2CFFBC51BEEB}" type="presOf" srcId="{73946A1C-720F-4290-8F7F-5D41D561D966}" destId="{236FF9A5-9676-465A-8157-51FD4C45BCA2}" srcOrd="0" destOrd="0" presId="urn:microsoft.com/office/officeart/2005/8/layout/list1"/>
    <dgm:cxn modelId="{539132E8-1E31-429C-8F36-D86FE9E9239E}" srcId="{06041B75-13F9-4715-814F-EA5C0C8D8E93}" destId="{73946A1C-720F-4290-8F7F-5D41D561D966}" srcOrd="0" destOrd="0" parTransId="{BA0914A8-103E-4428-9BC6-0615EA19AA14}" sibTransId="{614EED2E-FE4B-48FF-BC59-7055D461624B}"/>
    <dgm:cxn modelId="{C51431F6-6239-4347-B607-68098E292BED}" type="presOf" srcId="{9A14F748-8D65-4ADF-B31D-65358758FBF0}" destId="{236FF9A5-9676-465A-8157-51FD4C45BCA2}" srcOrd="0" destOrd="2" presId="urn:microsoft.com/office/officeart/2005/8/layout/list1"/>
    <dgm:cxn modelId="{16698DA4-765E-4948-B29C-9877D9B0E038}" type="presParOf" srcId="{742A4DF6-F2EE-407A-B8C9-E758658862BC}" destId="{91D33394-21DA-4AB0-829B-C02A95C2A4CE}" srcOrd="0" destOrd="0" presId="urn:microsoft.com/office/officeart/2005/8/layout/list1"/>
    <dgm:cxn modelId="{B28D15F3-7F29-421E-8D27-AB3E5A507431}" type="presParOf" srcId="{91D33394-21DA-4AB0-829B-C02A95C2A4CE}" destId="{65E5BCA3-D67A-4E12-A469-6DF7313825AB}" srcOrd="0" destOrd="0" presId="urn:microsoft.com/office/officeart/2005/8/layout/list1"/>
    <dgm:cxn modelId="{E2C291C1-E7FF-437C-B0EE-56B6E36015D5}" type="presParOf" srcId="{91D33394-21DA-4AB0-829B-C02A95C2A4CE}" destId="{92E22076-63EB-41F1-AFA9-E05280865C2E}" srcOrd="1" destOrd="0" presId="urn:microsoft.com/office/officeart/2005/8/layout/list1"/>
    <dgm:cxn modelId="{7C8E3A0C-C52E-4F4C-8FDA-00BE7A6A9B63}" type="presParOf" srcId="{742A4DF6-F2EE-407A-B8C9-E758658862BC}" destId="{D4E3F220-412E-4996-A5EC-15372A979D10}" srcOrd="1" destOrd="0" presId="urn:microsoft.com/office/officeart/2005/8/layout/list1"/>
    <dgm:cxn modelId="{E780968B-205C-4403-AAC5-C517DB2F5E43}" type="presParOf" srcId="{742A4DF6-F2EE-407A-B8C9-E758658862BC}" destId="{236FF9A5-9676-465A-8157-51FD4C45BCA2}" srcOrd="2" destOrd="0" presId="urn:microsoft.com/office/officeart/2005/8/layout/list1"/>
  </dgm:cxnLst>
  <dgm:bg/>
  <dgm:whole>
    <a:ln w="57150">
      <a:solidFill>
        <a:srgbClr val="92D050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EF32EAA-4173-450E-B6E4-4EF49642BBD1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4C42142-664F-45C5-A98D-FF40DBD4BE57}">
      <dgm:prSet phldrT="[Text]" custT="1"/>
      <dgm:spPr/>
      <dgm:t>
        <a:bodyPr/>
        <a:lstStyle/>
        <a:p>
          <a:r>
            <a:rPr lang="en-US" sz="2400" dirty="0">
              <a:solidFill>
                <a:schemeClr val="tx1"/>
              </a:solidFill>
              <a:latin typeface="Arial Rounded MT Bold" panose="020F0704030504030204" pitchFamily="34" charset="0"/>
            </a:rPr>
            <a:t>Complete the FAFSA every year you need financial aid for college</a:t>
          </a:r>
        </a:p>
      </dgm:t>
    </dgm:pt>
    <dgm:pt modelId="{2485C107-FE34-4FCF-A05F-36D1E72AAB04}" type="parTrans" cxnId="{6C35643D-12AE-4B7E-8875-125EAA40CD73}">
      <dgm:prSet/>
      <dgm:spPr/>
      <dgm:t>
        <a:bodyPr/>
        <a:lstStyle/>
        <a:p>
          <a:endParaRPr lang="en-US"/>
        </a:p>
      </dgm:t>
    </dgm:pt>
    <dgm:pt modelId="{D5ABD406-8F77-473D-A0A9-22E80B5E2AB6}" type="sibTrans" cxnId="{6C35643D-12AE-4B7E-8875-125EAA40CD73}">
      <dgm:prSet/>
      <dgm:spPr/>
      <dgm:t>
        <a:bodyPr/>
        <a:lstStyle/>
        <a:p>
          <a:endParaRPr lang="en-US"/>
        </a:p>
      </dgm:t>
    </dgm:pt>
    <dgm:pt modelId="{2D7EAB11-2D95-4A5C-AF30-334741AD70A1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2400" dirty="0">
              <a:solidFill>
                <a:schemeClr val="tx1"/>
              </a:solidFill>
              <a:latin typeface="Arial Rounded MT Bold" panose="020F0704030504030204" pitchFamily="34" charset="0"/>
            </a:rPr>
            <a:t>Visit </a:t>
          </a:r>
          <a:r>
            <a:rPr lang="en-US" sz="2400" u="sng" dirty="0">
              <a:solidFill>
                <a:schemeClr val="tx1"/>
              </a:solidFill>
              <a:latin typeface="Arial Rounded MT Bold" panose="020F0704030504030204" pitchFamily="34" charset="0"/>
            </a:rPr>
            <a:t>StudentAid.gov</a:t>
          </a:r>
          <a:r>
            <a:rPr lang="en-US" sz="2400" dirty="0">
              <a:solidFill>
                <a:schemeClr val="tx1"/>
              </a:solidFill>
              <a:latin typeface="Arial Rounded MT Bold" panose="020F0704030504030204" pitchFamily="34" charset="0"/>
            </a:rPr>
            <a:t> to apply on or after October 1 each year</a:t>
          </a:r>
        </a:p>
      </dgm:t>
    </dgm:pt>
    <dgm:pt modelId="{D7A0D811-8431-437D-B9AC-9BE943CB63E3}" type="parTrans" cxnId="{C26452C4-C6B4-414B-A95A-39298629F803}">
      <dgm:prSet/>
      <dgm:spPr/>
      <dgm:t>
        <a:bodyPr/>
        <a:lstStyle/>
        <a:p>
          <a:endParaRPr lang="en-US"/>
        </a:p>
      </dgm:t>
    </dgm:pt>
    <dgm:pt modelId="{94E7B071-7BDF-4695-B597-97C81BAC5119}" type="sibTrans" cxnId="{C26452C4-C6B4-414B-A95A-39298629F803}">
      <dgm:prSet/>
      <dgm:spPr/>
      <dgm:t>
        <a:bodyPr/>
        <a:lstStyle/>
        <a:p>
          <a:endParaRPr lang="en-US"/>
        </a:p>
      </dgm:t>
    </dgm:pt>
    <dgm:pt modelId="{DB77E0BD-3A3B-4ED7-8F0E-62E0AA9A046B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sz="2400" dirty="0">
              <a:solidFill>
                <a:schemeClr val="tx1"/>
              </a:solidFill>
              <a:latin typeface="Arial Rounded MT Bold" panose="020F0704030504030204" pitchFamily="34" charset="0"/>
            </a:rPr>
            <a:t>The FAFSA will determine your EFC which allows your college to determine financial aid eligibility</a:t>
          </a:r>
        </a:p>
      </dgm:t>
    </dgm:pt>
    <dgm:pt modelId="{17E2BD32-CA85-47A5-B205-0FB4B2F50896}" type="parTrans" cxnId="{CA96A14E-6068-4868-9953-A96D308FCE7A}">
      <dgm:prSet/>
      <dgm:spPr/>
      <dgm:t>
        <a:bodyPr/>
        <a:lstStyle/>
        <a:p>
          <a:endParaRPr lang="en-US"/>
        </a:p>
      </dgm:t>
    </dgm:pt>
    <dgm:pt modelId="{B8072AEB-0EE2-4A9F-BDC6-14ED65BF6C58}" type="sibTrans" cxnId="{CA96A14E-6068-4868-9953-A96D308FCE7A}">
      <dgm:prSet/>
      <dgm:spPr/>
      <dgm:t>
        <a:bodyPr/>
        <a:lstStyle/>
        <a:p>
          <a:endParaRPr lang="en-US"/>
        </a:p>
      </dgm:t>
    </dgm:pt>
    <dgm:pt modelId="{A3E2DCAB-26EF-4816-8763-E3F8BF389470}" type="pres">
      <dgm:prSet presAssocID="{EEF32EAA-4173-450E-B6E4-4EF49642BBD1}" presName="linear" presStyleCnt="0">
        <dgm:presLayoutVars>
          <dgm:dir/>
          <dgm:animLvl val="lvl"/>
          <dgm:resizeHandles val="exact"/>
        </dgm:presLayoutVars>
      </dgm:prSet>
      <dgm:spPr/>
    </dgm:pt>
    <dgm:pt modelId="{AFDB62A2-DA68-4873-ACF7-FDDBA68B11FB}" type="pres">
      <dgm:prSet presAssocID="{C4C42142-664F-45C5-A98D-FF40DBD4BE57}" presName="parentLin" presStyleCnt="0"/>
      <dgm:spPr/>
    </dgm:pt>
    <dgm:pt modelId="{C4FA9ECC-027B-493C-8672-356A1C4197FF}" type="pres">
      <dgm:prSet presAssocID="{C4C42142-664F-45C5-A98D-FF40DBD4BE57}" presName="parentLeftMargin" presStyleLbl="node1" presStyleIdx="0" presStyleCnt="3"/>
      <dgm:spPr/>
    </dgm:pt>
    <dgm:pt modelId="{97CEDC93-4AD1-484A-ABEF-693DF3B1ABBF}" type="pres">
      <dgm:prSet presAssocID="{C4C42142-664F-45C5-A98D-FF40DBD4BE57}" presName="parentText" presStyleLbl="node1" presStyleIdx="0" presStyleCnt="3" custScaleY="526585">
        <dgm:presLayoutVars>
          <dgm:chMax val="0"/>
          <dgm:bulletEnabled val="1"/>
        </dgm:presLayoutVars>
      </dgm:prSet>
      <dgm:spPr/>
    </dgm:pt>
    <dgm:pt modelId="{580BE4E6-C465-4BBD-A872-02B1334AC570}" type="pres">
      <dgm:prSet presAssocID="{C4C42142-664F-45C5-A98D-FF40DBD4BE57}" presName="negativeSpace" presStyleCnt="0"/>
      <dgm:spPr/>
    </dgm:pt>
    <dgm:pt modelId="{58D4EA24-9FCB-4B24-8E79-E79E631F3E8C}" type="pres">
      <dgm:prSet presAssocID="{C4C42142-664F-45C5-A98D-FF40DBD4BE57}" presName="childText" presStyleLbl="conFgAcc1" presStyleIdx="0" presStyleCnt="3">
        <dgm:presLayoutVars>
          <dgm:bulletEnabled val="1"/>
        </dgm:presLayoutVars>
      </dgm:prSet>
      <dgm:spPr>
        <a:ln w="38100">
          <a:solidFill>
            <a:srgbClr val="0099CC"/>
          </a:solidFill>
        </a:ln>
      </dgm:spPr>
    </dgm:pt>
    <dgm:pt modelId="{B50A9CA5-5D56-482C-ABB7-3C48BFB66E70}" type="pres">
      <dgm:prSet presAssocID="{D5ABD406-8F77-473D-A0A9-22E80B5E2AB6}" presName="spaceBetweenRectangles" presStyleCnt="0"/>
      <dgm:spPr/>
    </dgm:pt>
    <dgm:pt modelId="{7964687C-3DC3-4542-AC2A-63E4656692D2}" type="pres">
      <dgm:prSet presAssocID="{2D7EAB11-2D95-4A5C-AF30-334741AD70A1}" presName="parentLin" presStyleCnt="0"/>
      <dgm:spPr/>
    </dgm:pt>
    <dgm:pt modelId="{6770C064-708D-4AAD-89F1-1A7B7337AC49}" type="pres">
      <dgm:prSet presAssocID="{2D7EAB11-2D95-4A5C-AF30-334741AD70A1}" presName="parentLeftMargin" presStyleLbl="node1" presStyleIdx="0" presStyleCnt="3"/>
      <dgm:spPr/>
    </dgm:pt>
    <dgm:pt modelId="{C818EA9B-A62D-481B-A9CD-60D617B69F2E}" type="pres">
      <dgm:prSet presAssocID="{2D7EAB11-2D95-4A5C-AF30-334741AD70A1}" presName="parentText" presStyleLbl="node1" presStyleIdx="1" presStyleCnt="3" custScaleY="526585">
        <dgm:presLayoutVars>
          <dgm:chMax val="0"/>
          <dgm:bulletEnabled val="1"/>
        </dgm:presLayoutVars>
      </dgm:prSet>
      <dgm:spPr/>
    </dgm:pt>
    <dgm:pt modelId="{CEF98E30-1A37-496F-96E8-64A5079ECCF9}" type="pres">
      <dgm:prSet presAssocID="{2D7EAB11-2D95-4A5C-AF30-334741AD70A1}" presName="negativeSpace" presStyleCnt="0"/>
      <dgm:spPr/>
    </dgm:pt>
    <dgm:pt modelId="{413C64A6-6C9F-48F5-B51D-72DC1CDB8FBD}" type="pres">
      <dgm:prSet presAssocID="{2D7EAB11-2D95-4A5C-AF30-334741AD70A1}" presName="childText" presStyleLbl="conFgAcc1" presStyleIdx="1" presStyleCnt="3">
        <dgm:presLayoutVars>
          <dgm:bulletEnabled val="1"/>
        </dgm:presLayoutVars>
      </dgm:prSet>
      <dgm:spPr>
        <a:ln w="38100">
          <a:solidFill>
            <a:srgbClr val="92D050"/>
          </a:solidFill>
        </a:ln>
      </dgm:spPr>
    </dgm:pt>
    <dgm:pt modelId="{9A6091AB-0484-41A0-A314-6B77194049C6}" type="pres">
      <dgm:prSet presAssocID="{94E7B071-7BDF-4695-B597-97C81BAC5119}" presName="spaceBetweenRectangles" presStyleCnt="0"/>
      <dgm:spPr/>
    </dgm:pt>
    <dgm:pt modelId="{B5656CB1-9B35-470D-AAE0-50FD378E119D}" type="pres">
      <dgm:prSet presAssocID="{DB77E0BD-3A3B-4ED7-8F0E-62E0AA9A046B}" presName="parentLin" presStyleCnt="0"/>
      <dgm:spPr/>
    </dgm:pt>
    <dgm:pt modelId="{69D2856D-E0C2-49F6-9361-E230B4370809}" type="pres">
      <dgm:prSet presAssocID="{DB77E0BD-3A3B-4ED7-8F0E-62E0AA9A046B}" presName="parentLeftMargin" presStyleLbl="node1" presStyleIdx="1" presStyleCnt="3"/>
      <dgm:spPr/>
    </dgm:pt>
    <dgm:pt modelId="{576B0835-6EB2-4D3F-ABBC-BD04AABD271A}" type="pres">
      <dgm:prSet presAssocID="{DB77E0BD-3A3B-4ED7-8F0E-62E0AA9A046B}" presName="parentText" presStyleLbl="node1" presStyleIdx="2" presStyleCnt="3" custScaleY="526585">
        <dgm:presLayoutVars>
          <dgm:chMax val="0"/>
          <dgm:bulletEnabled val="1"/>
        </dgm:presLayoutVars>
      </dgm:prSet>
      <dgm:spPr/>
    </dgm:pt>
    <dgm:pt modelId="{8BFD7C83-BD44-4403-A3E4-1780FD31F32C}" type="pres">
      <dgm:prSet presAssocID="{DB77E0BD-3A3B-4ED7-8F0E-62E0AA9A046B}" presName="negativeSpace" presStyleCnt="0"/>
      <dgm:spPr/>
    </dgm:pt>
    <dgm:pt modelId="{73861DC0-5060-4C65-86B1-8192A72D1ACD}" type="pres">
      <dgm:prSet presAssocID="{DB77E0BD-3A3B-4ED7-8F0E-62E0AA9A046B}" presName="childText" presStyleLbl="conFgAcc1" presStyleIdx="2" presStyleCnt="3">
        <dgm:presLayoutVars>
          <dgm:bulletEnabled val="1"/>
        </dgm:presLayoutVars>
      </dgm:prSet>
      <dgm:spPr>
        <a:ln w="38100">
          <a:solidFill>
            <a:schemeClr val="accent4">
              <a:lumMod val="60000"/>
              <a:lumOff val="40000"/>
            </a:schemeClr>
          </a:solidFill>
        </a:ln>
      </dgm:spPr>
    </dgm:pt>
  </dgm:ptLst>
  <dgm:cxnLst>
    <dgm:cxn modelId="{1F6E2E07-229E-4440-9BDA-9ABD6305BACE}" type="presOf" srcId="{2D7EAB11-2D95-4A5C-AF30-334741AD70A1}" destId="{C818EA9B-A62D-481B-A9CD-60D617B69F2E}" srcOrd="1" destOrd="0" presId="urn:microsoft.com/office/officeart/2005/8/layout/list1"/>
    <dgm:cxn modelId="{E5130B1C-E578-466E-B40A-6F7C872078E0}" type="presOf" srcId="{2D7EAB11-2D95-4A5C-AF30-334741AD70A1}" destId="{6770C064-708D-4AAD-89F1-1A7B7337AC49}" srcOrd="0" destOrd="0" presId="urn:microsoft.com/office/officeart/2005/8/layout/list1"/>
    <dgm:cxn modelId="{DECA8C28-9B44-4AB5-BE57-03E74E1E11C2}" type="presOf" srcId="{C4C42142-664F-45C5-A98D-FF40DBD4BE57}" destId="{97CEDC93-4AD1-484A-ABEF-693DF3B1ABBF}" srcOrd="1" destOrd="0" presId="urn:microsoft.com/office/officeart/2005/8/layout/list1"/>
    <dgm:cxn modelId="{A46F912D-7B82-45C7-8B43-07B1D109FD92}" type="presOf" srcId="{C4C42142-664F-45C5-A98D-FF40DBD4BE57}" destId="{C4FA9ECC-027B-493C-8672-356A1C4197FF}" srcOrd="0" destOrd="0" presId="urn:microsoft.com/office/officeart/2005/8/layout/list1"/>
    <dgm:cxn modelId="{6C35643D-12AE-4B7E-8875-125EAA40CD73}" srcId="{EEF32EAA-4173-450E-B6E4-4EF49642BBD1}" destId="{C4C42142-664F-45C5-A98D-FF40DBD4BE57}" srcOrd="0" destOrd="0" parTransId="{2485C107-FE34-4FCF-A05F-36D1E72AAB04}" sibTransId="{D5ABD406-8F77-473D-A0A9-22E80B5E2AB6}"/>
    <dgm:cxn modelId="{4E653D5D-DAC9-4B7B-A1E3-BDE2AB1E6867}" type="presOf" srcId="{DB77E0BD-3A3B-4ED7-8F0E-62E0AA9A046B}" destId="{69D2856D-E0C2-49F6-9361-E230B4370809}" srcOrd="0" destOrd="0" presId="urn:microsoft.com/office/officeart/2005/8/layout/list1"/>
    <dgm:cxn modelId="{CA96A14E-6068-4868-9953-A96D308FCE7A}" srcId="{EEF32EAA-4173-450E-B6E4-4EF49642BBD1}" destId="{DB77E0BD-3A3B-4ED7-8F0E-62E0AA9A046B}" srcOrd="2" destOrd="0" parTransId="{17E2BD32-CA85-47A5-B205-0FB4B2F50896}" sibTransId="{B8072AEB-0EE2-4A9F-BDC6-14ED65BF6C58}"/>
    <dgm:cxn modelId="{64D54557-CB3C-43CD-AD23-1CB4BAE7DF60}" type="presOf" srcId="{EEF32EAA-4173-450E-B6E4-4EF49642BBD1}" destId="{A3E2DCAB-26EF-4816-8763-E3F8BF389470}" srcOrd="0" destOrd="0" presId="urn:microsoft.com/office/officeart/2005/8/layout/list1"/>
    <dgm:cxn modelId="{C563248C-B55C-41FA-B07A-203F2684B00E}" type="presOf" srcId="{DB77E0BD-3A3B-4ED7-8F0E-62E0AA9A046B}" destId="{576B0835-6EB2-4D3F-ABBC-BD04AABD271A}" srcOrd="1" destOrd="0" presId="urn:microsoft.com/office/officeart/2005/8/layout/list1"/>
    <dgm:cxn modelId="{C26452C4-C6B4-414B-A95A-39298629F803}" srcId="{EEF32EAA-4173-450E-B6E4-4EF49642BBD1}" destId="{2D7EAB11-2D95-4A5C-AF30-334741AD70A1}" srcOrd="1" destOrd="0" parTransId="{D7A0D811-8431-437D-B9AC-9BE943CB63E3}" sibTransId="{94E7B071-7BDF-4695-B597-97C81BAC5119}"/>
    <dgm:cxn modelId="{3CE13089-744C-48E1-B6D0-77CA312549F6}" type="presParOf" srcId="{A3E2DCAB-26EF-4816-8763-E3F8BF389470}" destId="{AFDB62A2-DA68-4873-ACF7-FDDBA68B11FB}" srcOrd="0" destOrd="0" presId="urn:microsoft.com/office/officeart/2005/8/layout/list1"/>
    <dgm:cxn modelId="{80ED1896-28AE-448B-BAB6-C51657B345D2}" type="presParOf" srcId="{AFDB62A2-DA68-4873-ACF7-FDDBA68B11FB}" destId="{C4FA9ECC-027B-493C-8672-356A1C4197FF}" srcOrd="0" destOrd="0" presId="urn:microsoft.com/office/officeart/2005/8/layout/list1"/>
    <dgm:cxn modelId="{92D7B14E-F78A-4A8E-A3F6-F53A75CDB46A}" type="presParOf" srcId="{AFDB62A2-DA68-4873-ACF7-FDDBA68B11FB}" destId="{97CEDC93-4AD1-484A-ABEF-693DF3B1ABBF}" srcOrd="1" destOrd="0" presId="urn:microsoft.com/office/officeart/2005/8/layout/list1"/>
    <dgm:cxn modelId="{8EB55B53-D70D-4511-BA4A-47822E25AB83}" type="presParOf" srcId="{A3E2DCAB-26EF-4816-8763-E3F8BF389470}" destId="{580BE4E6-C465-4BBD-A872-02B1334AC570}" srcOrd="1" destOrd="0" presId="urn:microsoft.com/office/officeart/2005/8/layout/list1"/>
    <dgm:cxn modelId="{B1BA468F-E9EC-41D8-91A6-6972719E371C}" type="presParOf" srcId="{A3E2DCAB-26EF-4816-8763-E3F8BF389470}" destId="{58D4EA24-9FCB-4B24-8E79-E79E631F3E8C}" srcOrd="2" destOrd="0" presId="urn:microsoft.com/office/officeart/2005/8/layout/list1"/>
    <dgm:cxn modelId="{3333CA1F-E61E-4DC0-A46D-359C0F0E6CB3}" type="presParOf" srcId="{A3E2DCAB-26EF-4816-8763-E3F8BF389470}" destId="{B50A9CA5-5D56-482C-ABB7-3C48BFB66E70}" srcOrd="3" destOrd="0" presId="urn:microsoft.com/office/officeart/2005/8/layout/list1"/>
    <dgm:cxn modelId="{254DB4D4-92E7-418B-914C-3A6DCBB0B7DA}" type="presParOf" srcId="{A3E2DCAB-26EF-4816-8763-E3F8BF389470}" destId="{7964687C-3DC3-4542-AC2A-63E4656692D2}" srcOrd="4" destOrd="0" presId="urn:microsoft.com/office/officeart/2005/8/layout/list1"/>
    <dgm:cxn modelId="{72EB4B56-8372-4D73-B7C3-858B96E4336C}" type="presParOf" srcId="{7964687C-3DC3-4542-AC2A-63E4656692D2}" destId="{6770C064-708D-4AAD-89F1-1A7B7337AC49}" srcOrd="0" destOrd="0" presId="urn:microsoft.com/office/officeart/2005/8/layout/list1"/>
    <dgm:cxn modelId="{54BE8A47-EA39-4ADC-BF5B-527A3E1DC490}" type="presParOf" srcId="{7964687C-3DC3-4542-AC2A-63E4656692D2}" destId="{C818EA9B-A62D-481B-A9CD-60D617B69F2E}" srcOrd="1" destOrd="0" presId="urn:microsoft.com/office/officeart/2005/8/layout/list1"/>
    <dgm:cxn modelId="{C660E861-49D5-4C21-BE9D-0F9223C5410B}" type="presParOf" srcId="{A3E2DCAB-26EF-4816-8763-E3F8BF389470}" destId="{CEF98E30-1A37-496F-96E8-64A5079ECCF9}" srcOrd="5" destOrd="0" presId="urn:microsoft.com/office/officeart/2005/8/layout/list1"/>
    <dgm:cxn modelId="{135E2B4E-D1C1-4E2C-8EA7-099E74832711}" type="presParOf" srcId="{A3E2DCAB-26EF-4816-8763-E3F8BF389470}" destId="{413C64A6-6C9F-48F5-B51D-72DC1CDB8FBD}" srcOrd="6" destOrd="0" presId="urn:microsoft.com/office/officeart/2005/8/layout/list1"/>
    <dgm:cxn modelId="{4CE0A40D-9007-407B-AB08-0BF9C8E17671}" type="presParOf" srcId="{A3E2DCAB-26EF-4816-8763-E3F8BF389470}" destId="{9A6091AB-0484-41A0-A314-6B77194049C6}" srcOrd="7" destOrd="0" presId="urn:microsoft.com/office/officeart/2005/8/layout/list1"/>
    <dgm:cxn modelId="{CEF54E3C-8578-4592-ABBD-6D7C688A9AFE}" type="presParOf" srcId="{A3E2DCAB-26EF-4816-8763-E3F8BF389470}" destId="{B5656CB1-9B35-470D-AAE0-50FD378E119D}" srcOrd="8" destOrd="0" presId="urn:microsoft.com/office/officeart/2005/8/layout/list1"/>
    <dgm:cxn modelId="{C521A58A-E2D1-4905-8E9F-CB947C8CC53D}" type="presParOf" srcId="{B5656CB1-9B35-470D-AAE0-50FD378E119D}" destId="{69D2856D-E0C2-49F6-9361-E230B4370809}" srcOrd="0" destOrd="0" presId="urn:microsoft.com/office/officeart/2005/8/layout/list1"/>
    <dgm:cxn modelId="{C6630597-6592-4F0C-9C91-344F093AF938}" type="presParOf" srcId="{B5656CB1-9B35-470D-AAE0-50FD378E119D}" destId="{576B0835-6EB2-4D3F-ABBC-BD04AABD271A}" srcOrd="1" destOrd="0" presId="urn:microsoft.com/office/officeart/2005/8/layout/list1"/>
    <dgm:cxn modelId="{D8390045-65E4-40EB-B5C4-457DE208CBA0}" type="presParOf" srcId="{A3E2DCAB-26EF-4816-8763-E3F8BF389470}" destId="{8BFD7C83-BD44-4403-A3E4-1780FD31F32C}" srcOrd="9" destOrd="0" presId="urn:microsoft.com/office/officeart/2005/8/layout/list1"/>
    <dgm:cxn modelId="{151088DC-2703-4333-878E-CDDBFA00BF05}" type="presParOf" srcId="{A3E2DCAB-26EF-4816-8763-E3F8BF389470}" destId="{73861DC0-5060-4C65-86B1-8192A72D1AC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4C5186-D38B-4487-B591-0B1FF542D845}">
      <dsp:nvSpPr>
        <dsp:cNvPr id="0" name=""/>
        <dsp:cNvSpPr/>
      </dsp:nvSpPr>
      <dsp:spPr>
        <a:xfrm>
          <a:off x="1706" y="0"/>
          <a:ext cx="2655093" cy="5418667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effectLst/>
              <a:latin typeface="Arial Rounded MT Bold" panose="020F0704030504030204" pitchFamily="34" charset="0"/>
            </a:rPr>
            <a:t>The EFC is an estimate of what your family could possibly invest in your college education. </a:t>
          </a:r>
          <a:endParaRPr lang="en-US" sz="2000" kern="1200" dirty="0">
            <a:solidFill>
              <a:schemeClr val="tx1"/>
            </a:solidFill>
            <a:effectLst/>
            <a:latin typeface="Arial Rounded MT Bold" panose="020F0704030504030204" pitchFamily="34" charset="0"/>
          </a:endParaRPr>
        </a:p>
      </dsp:txBody>
      <dsp:txXfrm>
        <a:off x="1706" y="2167466"/>
        <a:ext cx="2655093" cy="2167466"/>
      </dsp:txXfrm>
    </dsp:sp>
    <dsp:sp modelId="{FFAF3F10-C8A6-4415-AAF3-BA91A1903F1B}">
      <dsp:nvSpPr>
        <dsp:cNvPr id="0" name=""/>
        <dsp:cNvSpPr/>
      </dsp:nvSpPr>
      <dsp:spPr>
        <a:xfrm>
          <a:off x="336707" y="277799"/>
          <a:ext cx="1828793" cy="182879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D2CC3C-5202-4CAD-9927-A5C67D61F7FD}">
      <dsp:nvSpPr>
        <dsp:cNvPr id="0" name=""/>
        <dsp:cNvSpPr/>
      </dsp:nvSpPr>
      <dsp:spPr>
        <a:xfrm>
          <a:off x="2754215" y="0"/>
          <a:ext cx="2655093" cy="5418667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effectLst/>
              <a:latin typeface="Arial Rounded MT Bold" panose="020F0704030504030204" pitchFamily="34" charset="0"/>
            </a:rPr>
            <a:t>This number helps colleges identify financial need and determine how much financial aid to award.</a:t>
          </a:r>
          <a:endParaRPr lang="en-US" sz="2000" kern="1200" dirty="0">
            <a:solidFill>
              <a:schemeClr val="tx1"/>
            </a:solidFill>
            <a:effectLst/>
            <a:latin typeface="Arial Rounded MT Bold" panose="020F0704030504030204" pitchFamily="34" charset="0"/>
          </a:endParaRPr>
        </a:p>
      </dsp:txBody>
      <dsp:txXfrm>
        <a:off x="2754215" y="2167466"/>
        <a:ext cx="2655093" cy="2167466"/>
      </dsp:txXfrm>
    </dsp:sp>
    <dsp:sp modelId="{CA30DA8C-D7F4-4506-B3FC-3AD196A87375}">
      <dsp:nvSpPr>
        <dsp:cNvPr id="0" name=""/>
        <dsp:cNvSpPr/>
      </dsp:nvSpPr>
      <dsp:spPr>
        <a:xfrm>
          <a:off x="3161791" y="325120"/>
          <a:ext cx="1804416" cy="1804416"/>
        </a:xfrm>
        <a:prstGeom prst="ellipse">
          <a:avLst/>
        </a:prstGeom>
        <a:solidFill>
          <a:schemeClr val="accent4">
            <a:tint val="50000"/>
            <a:hueOff val="5394097"/>
            <a:satOff val="-25103"/>
            <a:lumOff val="-11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B1FD70-095A-4F13-A1FB-942E38C98699}">
      <dsp:nvSpPr>
        <dsp:cNvPr id="0" name=""/>
        <dsp:cNvSpPr/>
      </dsp:nvSpPr>
      <dsp:spPr>
        <a:xfrm>
          <a:off x="5471199" y="0"/>
          <a:ext cx="2655093" cy="5418667"/>
        </a:xfrm>
        <a:prstGeom prst="roundRect">
          <a:avLst>
            <a:gd name="adj" fmla="val 10000"/>
          </a:avLst>
        </a:prstGeom>
        <a:solidFill>
          <a:srgbClr val="00B8B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effectLst/>
              <a:latin typeface="Arial Rounded MT Bold" panose="020F0704030504030204" pitchFamily="34" charset="0"/>
            </a:rPr>
            <a:t>The EFC does not represent an amount your parent must pay for their child’s college education. </a:t>
          </a:r>
          <a:endParaRPr lang="en-US" sz="2000" kern="1200" dirty="0">
            <a:solidFill>
              <a:schemeClr val="tx1"/>
            </a:solidFill>
            <a:effectLst/>
            <a:latin typeface="Arial Rounded MT Bold" panose="020F0704030504030204" pitchFamily="34" charset="0"/>
          </a:endParaRPr>
        </a:p>
      </dsp:txBody>
      <dsp:txXfrm>
        <a:off x="5471199" y="2167466"/>
        <a:ext cx="2655093" cy="2167466"/>
      </dsp:txXfrm>
    </dsp:sp>
    <dsp:sp modelId="{1FD8C73B-020D-4CD1-AEA6-B5173F96DBE1}">
      <dsp:nvSpPr>
        <dsp:cNvPr id="0" name=""/>
        <dsp:cNvSpPr/>
      </dsp:nvSpPr>
      <dsp:spPr>
        <a:xfrm>
          <a:off x="5896538" y="325120"/>
          <a:ext cx="1804416" cy="1804416"/>
        </a:xfrm>
        <a:prstGeom prst="ellipse">
          <a:avLst/>
        </a:prstGeom>
        <a:solidFill>
          <a:schemeClr val="accent4">
            <a:tint val="50000"/>
            <a:hueOff val="10788194"/>
            <a:satOff val="-50206"/>
            <a:lumOff val="-22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502173-FB9C-481E-86B9-5C9B64FFC4C8}">
      <dsp:nvSpPr>
        <dsp:cNvPr id="0" name=""/>
        <dsp:cNvSpPr/>
      </dsp:nvSpPr>
      <dsp:spPr>
        <a:xfrm>
          <a:off x="332373" y="4253174"/>
          <a:ext cx="7477760" cy="812800"/>
        </a:xfrm>
        <a:prstGeom prst="leftRightArrow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5A47A4-7C93-412E-A25C-8955132B10B0}">
      <dsp:nvSpPr>
        <dsp:cNvPr id="0" name=""/>
        <dsp:cNvSpPr/>
      </dsp:nvSpPr>
      <dsp:spPr>
        <a:xfrm rot="2092954">
          <a:off x="3543119" y="3832405"/>
          <a:ext cx="1404335" cy="42231"/>
        </a:xfrm>
        <a:custGeom>
          <a:avLst/>
          <a:gdLst/>
          <a:ahLst/>
          <a:cxnLst/>
          <a:rect l="0" t="0" r="0" b="0"/>
          <a:pathLst>
            <a:path>
              <a:moveTo>
                <a:pt x="0" y="21115"/>
              </a:moveTo>
              <a:lnTo>
                <a:pt x="1404335" y="21115"/>
              </a:lnTo>
            </a:path>
          </a:pathLst>
        </a:custGeom>
        <a:noFill/>
        <a:ln w="28575" cap="flat" cmpd="sng" algn="ctr">
          <a:solidFill>
            <a:srgbClr val="0099C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9CA5D1-0481-402F-83C7-9228F51C39B9}">
      <dsp:nvSpPr>
        <dsp:cNvPr id="0" name=""/>
        <dsp:cNvSpPr/>
      </dsp:nvSpPr>
      <dsp:spPr>
        <a:xfrm rot="917166">
          <a:off x="3619875" y="3479202"/>
          <a:ext cx="2792981" cy="42231"/>
        </a:xfrm>
        <a:custGeom>
          <a:avLst/>
          <a:gdLst/>
          <a:ahLst/>
          <a:cxnLst/>
          <a:rect l="0" t="0" r="0" b="0"/>
          <a:pathLst>
            <a:path>
              <a:moveTo>
                <a:pt x="0" y="21115"/>
              </a:moveTo>
              <a:lnTo>
                <a:pt x="2792981" y="21115"/>
              </a:lnTo>
            </a:path>
          </a:pathLst>
        </a:custGeom>
        <a:noFill/>
        <a:ln w="28575" cap="flat" cmpd="sng" algn="ctr">
          <a:solidFill>
            <a:schemeClr val="accent4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68E56A-75B2-4024-90F6-EFCBAD409ED2}">
      <dsp:nvSpPr>
        <dsp:cNvPr id="0" name=""/>
        <dsp:cNvSpPr/>
      </dsp:nvSpPr>
      <dsp:spPr>
        <a:xfrm rot="21108600">
          <a:off x="3655457" y="2603130"/>
          <a:ext cx="2710869" cy="42231"/>
        </a:xfrm>
        <a:custGeom>
          <a:avLst/>
          <a:gdLst/>
          <a:ahLst/>
          <a:cxnLst/>
          <a:rect l="0" t="0" r="0" b="0"/>
          <a:pathLst>
            <a:path>
              <a:moveTo>
                <a:pt x="0" y="21115"/>
              </a:moveTo>
              <a:lnTo>
                <a:pt x="2710869" y="21115"/>
              </a:lnTo>
            </a:path>
          </a:pathLst>
        </a:custGeom>
        <a:noFill/>
        <a:ln w="28575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FDE60B-31C0-46C1-9ECB-CA083AFF5A1A}">
      <dsp:nvSpPr>
        <dsp:cNvPr id="0" name=""/>
        <dsp:cNvSpPr/>
      </dsp:nvSpPr>
      <dsp:spPr>
        <a:xfrm rot="19880648">
          <a:off x="3592330" y="2191204"/>
          <a:ext cx="1256499" cy="42231"/>
        </a:xfrm>
        <a:custGeom>
          <a:avLst/>
          <a:gdLst/>
          <a:ahLst/>
          <a:cxnLst/>
          <a:rect l="0" t="0" r="0" b="0"/>
          <a:pathLst>
            <a:path>
              <a:moveTo>
                <a:pt x="0" y="21115"/>
              </a:moveTo>
              <a:lnTo>
                <a:pt x="1256499" y="21115"/>
              </a:lnTo>
            </a:path>
          </a:pathLst>
        </a:custGeom>
        <a:noFill/>
        <a:ln w="28575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CBD793-7EE9-47BA-9AF1-4752E6A45946}">
      <dsp:nvSpPr>
        <dsp:cNvPr id="0" name=""/>
        <dsp:cNvSpPr/>
      </dsp:nvSpPr>
      <dsp:spPr>
        <a:xfrm>
          <a:off x="225046" y="1209774"/>
          <a:ext cx="3432572" cy="3432572"/>
        </a:xfrm>
        <a:prstGeom prst="ellipse">
          <a:avLst/>
        </a:prstGeom>
        <a:solidFill>
          <a:srgbClr val="00B8B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F59A49-C78D-4648-AE9D-C20404F8968D}">
      <dsp:nvSpPr>
        <dsp:cNvPr id="0" name=""/>
        <dsp:cNvSpPr/>
      </dsp:nvSpPr>
      <dsp:spPr>
        <a:xfrm>
          <a:off x="4664892" y="618705"/>
          <a:ext cx="1746937" cy="1746937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>
            <a:solidFill>
              <a:schemeClr val="tx1"/>
            </a:solidFill>
            <a:effectLst/>
            <a:latin typeface="Arial Rounded MT Bold" panose="020F0704030504030204" pitchFamily="34" charset="0"/>
          </a:endParaRPr>
        </a:p>
      </dsp:txBody>
      <dsp:txXfrm>
        <a:off x="4920725" y="874538"/>
        <a:ext cx="1235271" cy="1235271"/>
      </dsp:txXfrm>
    </dsp:sp>
    <dsp:sp modelId="{B6F96B3E-0079-4392-AE59-E828437BBA14}">
      <dsp:nvSpPr>
        <dsp:cNvPr id="0" name=""/>
        <dsp:cNvSpPr/>
      </dsp:nvSpPr>
      <dsp:spPr>
        <a:xfrm>
          <a:off x="6343594" y="1433256"/>
          <a:ext cx="1746937" cy="1746937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Rounded MT Bold" panose="020F0704030504030204" pitchFamily="34" charset="0"/>
          </a:endParaRPr>
        </a:p>
      </dsp:txBody>
      <dsp:txXfrm>
        <a:off x="6599427" y="1689089"/>
        <a:ext cx="1235271" cy="1235271"/>
      </dsp:txXfrm>
    </dsp:sp>
    <dsp:sp modelId="{334FE369-B8B1-42A1-86D9-EB4E05906709}">
      <dsp:nvSpPr>
        <dsp:cNvPr id="0" name=""/>
        <dsp:cNvSpPr/>
      </dsp:nvSpPr>
      <dsp:spPr>
        <a:xfrm>
          <a:off x="6332538" y="3225080"/>
          <a:ext cx="1747532" cy="1747532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Rounded MT Bold" panose="020F0704030504030204" pitchFamily="34" charset="0"/>
          </a:endParaRPr>
        </a:p>
      </dsp:txBody>
      <dsp:txXfrm>
        <a:off x="6588458" y="3481000"/>
        <a:ext cx="1235692" cy="1235692"/>
      </dsp:txXfrm>
    </dsp:sp>
    <dsp:sp modelId="{0C9FC21D-E659-4D33-AA86-50F1755C1525}">
      <dsp:nvSpPr>
        <dsp:cNvPr id="0" name=""/>
        <dsp:cNvSpPr/>
      </dsp:nvSpPr>
      <dsp:spPr>
        <a:xfrm>
          <a:off x="4664300" y="3881025"/>
          <a:ext cx="1747532" cy="1747532"/>
        </a:xfrm>
        <a:prstGeom prst="ellipse">
          <a:avLst/>
        </a:prstGeom>
        <a:solidFill>
          <a:srgbClr val="0099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b="1" u="sng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Rounded MT Bold" panose="020F0704030504030204" pitchFamily="34" charset="0"/>
          </a:endParaRPr>
        </a:p>
      </dsp:txBody>
      <dsp:txXfrm>
        <a:off x="4920220" y="4136945"/>
        <a:ext cx="1235692" cy="12356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6FF9A5-9676-465A-8157-51FD4C45BCA2}">
      <dsp:nvSpPr>
        <dsp:cNvPr id="0" name=""/>
        <dsp:cNvSpPr/>
      </dsp:nvSpPr>
      <dsp:spPr>
        <a:xfrm>
          <a:off x="0" y="44784"/>
          <a:ext cx="8961120" cy="4709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5482" tIns="1353820" rIns="695482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en-US" sz="2200" kern="1200" dirty="0">
              <a:latin typeface="Arial Rounded MT Bold" panose="020F0704030504030204" pitchFamily="34" charset="0"/>
            </a:rPr>
            <a:t>Colleges will use the EFC to determine financial aid eligibility</a:t>
          </a:r>
        </a:p>
        <a:p>
          <a:pPr marL="228600" lvl="1" indent="-228600" algn="l" defTabSz="97790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en-US" sz="2200" kern="1200" dirty="0">
              <a:latin typeface="Arial Rounded MT Bold" panose="020F0704030504030204" pitchFamily="34" charset="0"/>
            </a:rPr>
            <a:t>Once financial aid is determined, they will send a  Financial Aid Offer via email or postal mail</a:t>
          </a:r>
        </a:p>
        <a:p>
          <a:pPr marL="228600" lvl="1" indent="-228600" algn="l" defTabSz="97790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en-US" sz="2200" kern="1200" dirty="0">
              <a:latin typeface="Arial Rounded MT Bold" panose="020F0704030504030204" pitchFamily="34" charset="0"/>
            </a:rPr>
            <a:t>Most colleges send these offers in the spring</a:t>
          </a:r>
        </a:p>
        <a:p>
          <a:pPr marL="228600" lvl="1" indent="-228600" algn="l" defTabSz="97790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en-US" sz="2200" kern="1200" dirty="0">
              <a:latin typeface="Arial Rounded MT Bold" panose="020F0704030504030204" pitchFamily="34" charset="0"/>
            </a:rPr>
            <a:t>The aid offer will include the Cost of Attendance, the EFC and the amount of financial aid being offered</a:t>
          </a:r>
        </a:p>
        <a:p>
          <a:pPr marL="228600" lvl="1" indent="-228600" algn="l" defTabSz="97790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en-US" sz="2200" kern="1200" dirty="0">
              <a:latin typeface="Arial Rounded MT Bold" panose="020F0704030504030204" pitchFamily="34" charset="0"/>
            </a:rPr>
            <a:t>Students must accept or decline their award package</a:t>
          </a:r>
        </a:p>
      </dsp:txBody>
      <dsp:txXfrm>
        <a:off x="0" y="44784"/>
        <a:ext cx="8961120" cy="4709250"/>
      </dsp:txXfrm>
    </dsp:sp>
    <dsp:sp modelId="{92E22076-63EB-41F1-AFA9-E05280865C2E}">
      <dsp:nvSpPr>
        <dsp:cNvPr id="0" name=""/>
        <dsp:cNvSpPr/>
      </dsp:nvSpPr>
      <dsp:spPr>
        <a:xfrm>
          <a:off x="246166" y="0"/>
          <a:ext cx="5212181" cy="975268"/>
        </a:xfrm>
        <a:prstGeom prst="roundRect">
          <a:avLst/>
        </a:prstGeom>
        <a:solidFill>
          <a:srgbClr val="0AAEB5"/>
        </a:solidFill>
        <a:ln w="5715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7096" tIns="0" rIns="237096" bIns="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 dirty="0">
              <a:ln>
                <a:noFill/>
              </a:ln>
              <a:solidFill>
                <a:schemeClr val="bg1"/>
              </a:solidFill>
              <a:latin typeface="Arial Rounded MT Bold" panose="020F0704030504030204" pitchFamily="34" charset="0"/>
            </a:rPr>
            <a:t>The Aid Offer</a:t>
          </a:r>
        </a:p>
      </dsp:txBody>
      <dsp:txXfrm>
        <a:off x="293775" y="47609"/>
        <a:ext cx="5116963" cy="8800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D4EA24-9FCB-4B24-8E79-E79E631F3E8C}">
      <dsp:nvSpPr>
        <dsp:cNvPr id="0" name=""/>
        <dsp:cNvSpPr/>
      </dsp:nvSpPr>
      <dsp:spPr>
        <a:xfrm>
          <a:off x="0" y="1573894"/>
          <a:ext cx="812800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99C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CEDC93-4AD1-484A-ABEF-693DF3B1ABBF}">
      <dsp:nvSpPr>
        <dsp:cNvPr id="0" name=""/>
        <dsp:cNvSpPr/>
      </dsp:nvSpPr>
      <dsp:spPr>
        <a:xfrm>
          <a:off x="406003" y="167015"/>
          <a:ext cx="5684043" cy="155447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  <a:latin typeface="Arial Rounded MT Bold" panose="020F0704030504030204" pitchFamily="34" charset="0"/>
            </a:rPr>
            <a:t>Complete the FAFSA every year you need financial aid for college</a:t>
          </a:r>
        </a:p>
      </dsp:txBody>
      <dsp:txXfrm>
        <a:off x="481886" y="242898"/>
        <a:ext cx="5532277" cy="1402712"/>
      </dsp:txXfrm>
    </dsp:sp>
    <dsp:sp modelId="{413C64A6-6C9F-48F5-B51D-72DC1CDB8FBD}">
      <dsp:nvSpPr>
        <dsp:cNvPr id="0" name=""/>
        <dsp:cNvSpPr/>
      </dsp:nvSpPr>
      <dsp:spPr>
        <a:xfrm>
          <a:off x="0" y="3286772"/>
          <a:ext cx="812800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18EA9B-A62D-481B-A9CD-60D617B69F2E}">
      <dsp:nvSpPr>
        <dsp:cNvPr id="0" name=""/>
        <dsp:cNvSpPr/>
      </dsp:nvSpPr>
      <dsp:spPr>
        <a:xfrm>
          <a:off x="406003" y="1879894"/>
          <a:ext cx="5684043" cy="1554478"/>
        </a:xfrm>
        <a:prstGeom prst="round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  <a:latin typeface="Arial Rounded MT Bold" panose="020F0704030504030204" pitchFamily="34" charset="0"/>
            </a:rPr>
            <a:t>Visit </a:t>
          </a:r>
          <a:r>
            <a:rPr lang="en-US" sz="2400" u="sng" kern="1200" dirty="0">
              <a:solidFill>
                <a:schemeClr val="tx1"/>
              </a:solidFill>
              <a:latin typeface="Arial Rounded MT Bold" panose="020F0704030504030204" pitchFamily="34" charset="0"/>
            </a:rPr>
            <a:t>StudentAid.gov</a:t>
          </a:r>
          <a:r>
            <a:rPr lang="en-US" sz="2400" kern="1200" dirty="0">
              <a:solidFill>
                <a:schemeClr val="tx1"/>
              </a:solidFill>
              <a:latin typeface="Arial Rounded MT Bold" panose="020F0704030504030204" pitchFamily="34" charset="0"/>
            </a:rPr>
            <a:t> to apply on or after October 1 each year</a:t>
          </a:r>
        </a:p>
      </dsp:txBody>
      <dsp:txXfrm>
        <a:off x="481886" y="1955777"/>
        <a:ext cx="5532277" cy="1402712"/>
      </dsp:txXfrm>
    </dsp:sp>
    <dsp:sp modelId="{73861DC0-5060-4C65-86B1-8192A72D1ACD}">
      <dsp:nvSpPr>
        <dsp:cNvPr id="0" name=""/>
        <dsp:cNvSpPr/>
      </dsp:nvSpPr>
      <dsp:spPr>
        <a:xfrm>
          <a:off x="0" y="4999651"/>
          <a:ext cx="812800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6B0835-6EB2-4D3F-ABBC-BD04AABD271A}">
      <dsp:nvSpPr>
        <dsp:cNvPr id="0" name=""/>
        <dsp:cNvSpPr/>
      </dsp:nvSpPr>
      <dsp:spPr>
        <a:xfrm>
          <a:off x="406003" y="3592772"/>
          <a:ext cx="5684043" cy="1554478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  <a:latin typeface="Arial Rounded MT Bold" panose="020F0704030504030204" pitchFamily="34" charset="0"/>
            </a:rPr>
            <a:t>The FAFSA will determine your EFC which allows your college to determine financial aid eligibility</a:t>
          </a:r>
        </a:p>
      </dsp:txBody>
      <dsp:txXfrm>
        <a:off x="481886" y="3668655"/>
        <a:ext cx="5532277" cy="14027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13675-F0E7-4117-87BB-47A0C672DB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A6A6D2-2282-4276-9F48-22BBB6773A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76D955-6F15-4C1A-AF35-B1B987864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10209-732E-4391-9488-04E28EC8D809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F4369A-DE51-45AE-A947-FFB064B58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DF4C7-A6DD-491C-83E3-A7CBC3C6A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16DA3-57F0-4486-8095-E9A7ADE78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095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EE506-14AA-4DFE-B98B-14234E404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DE527A-909C-4065-A7DE-068D073467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BE5FA-D0F1-47A9-8B36-2541262AD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10209-732E-4391-9488-04E28EC8D809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D1E5F8-F054-4468-9754-C37B3762A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B454E5-EA76-4155-9A50-99EA9ADEF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16DA3-57F0-4486-8095-E9A7ADE78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466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AEA1B4-2751-4F70-9D4F-D0D2274D1E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EA7823-D7D6-4374-A10C-743040E22A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995AAA-CA89-4434-9000-CA06C393B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10209-732E-4391-9488-04E28EC8D809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53835-E4C1-497D-A725-9D34BF7D0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03C9A3-B0EF-4A6A-9290-BFF33D236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16DA3-57F0-4486-8095-E9A7ADE78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682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CCAD-3DF4-400A-931F-7742ACAE3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0EC36A-839B-419E-BC7C-8D8E03DD1B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F24BEB-8998-479D-952D-ED8CCEE29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10209-732E-4391-9488-04E28EC8D809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AE4563-39E6-461F-A902-D512D2477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B64190-E8C7-4079-9EA4-2108CDE6C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16DA3-57F0-4486-8095-E9A7ADE78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418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A4ABD-A167-45E9-8E22-ED34934FD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F07760-6495-4057-A39E-EB446B455F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48FBED-839B-44CD-8087-EB2523A94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10209-732E-4391-9488-04E28EC8D809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63B7F2-C289-4FF8-949A-382741D37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588EF-50F6-474D-8212-B58EF5D87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16DA3-57F0-4486-8095-E9A7ADE78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242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AD901-03D4-477D-A7BD-B9AD57C56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A094A3-0A36-4DA8-B056-5C9DCD59E8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BE30CE-CF09-49BE-8098-AF3366B9C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E32C9E-D30D-4266-8BD3-61A59B061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10209-732E-4391-9488-04E28EC8D809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FE46C0-8F7E-4787-93A6-FFD937FA5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0AD000-CCA9-4922-9972-ECD83E57C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16DA3-57F0-4486-8095-E9A7ADE78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669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AD793-6672-4422-8F72-EC0787E71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682941-018E-43FB-8A5A-66F7E32F8C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E4B776-CC3C-4778-BEED-2BBE47C6E4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BFD15B-BF67-41CE-B8D8-953F58B2B6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3F8F30-8CA7-452D-A07A-2D3764893B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617F45-68B3-4915-97AD-AD78206D8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10209-732E-4391-9488-04E28EC8D809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6682F6-338F-4491-8DFF-C3877E6E1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A1BD4E-5D90-41E5-819C-981F3F0A3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16DA3-57F0-4486-8095-E9A7ADE78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747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368C6-3F3F-41FC-9CC7-B411941CC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8A5ACF-CF04-427A-9267-ACF6BDA70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10209-732E-4391-9488-04E28EC8D809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9A0315-8AE3-4102-BD58-C826353BB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73BEF8-D345-4B70-A999-04A02A671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16DA3-57F0-4486-8095-E9A7ADE78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791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0B0996-1FDF-471B-A76F-4DD160EA8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10209-732E-4391-9488-04E28EC8D809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57DD48-AE92-4728-B505-F34ED6C42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A45087-AFE4-497B-9AB8-853012514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16DA3-57F0-4486-8095-E9A7ADE78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257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CA43C-36F9-4873-AD54-E7AC25659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EC3536-FE4F-436A-B3B2-505A941A1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03BC60-2DC9-4F2D-9DC4-28D0186C67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99B0C8-E517-4EF2-BECC-77679D389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10209-732E-4391-9488-04E28EC8D809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59A59E-A284-42AD-9694-2940EFBC8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39AC30-9232-49F4-8136-1D23FF8B8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16DA3-57F0-4486-8095-E9A7ADE78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858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9A46F-CE08-4EC0-9D8B-6705D12BF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76182B-37CA-4BDD-A3D4-909B805879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D0BD5E-7B4E-4ECC-B38A-990F3442DA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39749F-D5B8-4AD2-B917-98463AED6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10209-732E-4391-9488-04E28EC8D809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43572C-B114-4988-AE5B-A098A1AC3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40292D-6EFF-43AF-8E4D-85D3EB2BB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16DA3-57F0-4486-8095-E9A7ADE78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986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9D61E4-C2EC-495A-95D4-9DB4699EF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9E9138-397F-481E-A49F-282E91522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73EC4E-B636-4978-B068-01535C1DC7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10209-732E-4391-9488-04E28EC8D809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1A21B-2616-4604-9FEC-EF61FEF090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DBE4B5-2CA8-44A1-8553-2536F1BEA4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16DA3-57F0-4486-8095-E9A7ADE78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388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11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10.png"/><Relationship Id="rId5" Type="http://schemas.openxmlformats.org/officeDocument/2006/relationships/diagramData" Target="../diagrams/data1.xml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comments" Target="../comments/comment1.xml"/><Relationship Id="rId4" Type="http://schemas.openxmlformats.org/officeDocument/2006/relationships/image" Target="../media/image3.jpeg"/><Relationship Id="rId9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3.jpeg"/><Relationship Id="rId9" Type="http://schemas.microsoft.com/office/2007/relationships/diagramDrawing" Target="../diagrams/drawin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089712-CDB5-4EEB-8E95-E910869F3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1"/>
            <a:ext cx="5308816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0F7186-E954-4D6D-84C8-E4F736121F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816" y="0"/>
            <a:ext cx="5308816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183BE0-93A9-4382-9F7E-FB6F72E600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7632" y="0"/>
            <a:ext cx="2001394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E4825DA-569D-425E-81DB-7B529F8759DD}"/>
              </a:ext>
            </a:extLst>
          </p:cNvPr>
          <p:cNvSpPr/>
          <p:nvPr/>
        </p:nvSpPr>
        <p:spPr>
          <a:xfrm>
            <a:off x="-69273" y="2805678"/>
            <a:ext cx="12344400" cy="4720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41BC26C-E439-4A15-AA3E-0AFC4C22EB49}"/>
              </a:ext>
            </a:extLst>
          </p:cNvPr>
          <p:cNvSpPr/>
          <p:nvPr/>
        </p:nvSpPr>
        <p:spPr>
          <a:xfrm>
            <a:off x="-69273" y="3275504"/>
            <a:ext cx="12344400" cy="472057"/>
          </a:xfrm>
          <a:prstGeom prst="rect">
            <a:avLst/>
          </a:prstGeom>
          <a:solidFill>
            <a:srgbClr val="0AAE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17AEC25-D290-405F-B78D-0E5DBC8A5C54}"/>
              </a:ext>
            </a:extLst>
          </p:cNvPr>
          <p:cNvSpPr/>
          <p:nvPr/>
        </p:nvSpPr>
        <p:spPr>
          <a:xfrm>
            <a:off x="-69273" y="3747561"/>
            <a:ext cx="12344400" cy="47205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BA8FE-4A75-4F32-8AE0-94B2C448B358}"/>
              </a:ext>
            </a:extLst>
          </p:cNvPr>
          <p:cNvSpPr/>
          <p:nvPr/>
        </p:nvSpPr>
        <p:spPr>
          <a:xfrm>
            <a:off x="-64428" y="4216967"/>
            <a:ext cx="12344400" cy="47205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B37BB13-1442-49F8-9FFA-43EAED89F174}"/>
              </a:ext>
            </a:extLst>
          </p:cNvPr>
          <p:cNvSpPr txBox="1"/>
          <p:nvPr/>
        </p:nvSpPr>
        <p:spPr>
          <a:xfrm>
            <a:off x="1166590" y="335386"/>
            <a:ext cx="10435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Arial Rounded MT Bold" panose="020F0704030504030204" pitchFamily="34" charset="0"/>
              </a:rPr>
              <a:t> The EFC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12EC904-47D9-47F0-9917-6390F98BE38E}"/>
              </a:ext>
            </a:extLst>
          </p:cNvPr>
          <p:cNvSpPr/>
          <p:nvPr/>
        </p:nvSpPr>
        <p:spPr>
          <a:xfrm>
            <a:off x="8731063" y="5633912"/>
            <a:ext cx="3142779" cy="11014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8A78D8E-ECE7-4C48-8367-AC1607EFF0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012" y="5889555"/>
            <a:ext cx="2468880" cy="610017"/>
          </a:xfrm>
          <a:prstGeom prst="rect">
            <a:avLst/>
          </a:prstGeom>
          <a:effectLst/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4346E7E1-86DC-4B29-AEB0-8CBD32850791}"/>
              </a:ext>
            </a:extLst>
          </p:cNvPr>
          <p:cNvSpPr/>
          <p:nvPr/>
        </p:nvSpPr>
        <p:spPr>
          <a:xfrm>
            <a:off x="3958986" y="1891637"/>
            <a:ext cx="5029200" cy="384048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3AE3EA8-AADF-40E5-9D97-4F90B59C51F0}"/>
              </a:ext>
            </a:extLst>
          </p:cNvPr>
          <p:cNvSpPr/>
          <p:nvPr/>
        </p:nvSpPr>
        <p:spPr>
          <a:xfrm>
            <a:off x="4050426" y="1983077"/>
            <a:ext cx="4846320" cy="36576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Graphic 17" descr="Teacher">
            <a:extLst>
              <a:ext uri="{FF2B5EF4-FFF2-40B4-BE49-F238E27FC236}">
                <a16:creationId xmlns:a16="http://schemas.microsoft.com/office/drawing/2014/main" id="{E731E5BE-A83B-4F98-9DB9-2B5A8508E2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01246" y="2067752"/>
            <a:ext cx="3566160" cy="356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166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63A72-8257-46E2-9FDE-DB9EE30E5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4818" y="280624"/>
            <a:ext cx="8884920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Arial Rounded MT Bold" panose="020F0704030504030204" pitchFamily="34" charset="0"/>
              </a:rPr>
              <a:t>What’s an EFC?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6A75FA-BC46-4BA5-8CF4-D331D8D88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1" y="0"/>
            <a:ext cx="2001394" cy="6858000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BB7EBAA-9FC0-4C96-A745-45F1DC03AB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84" y="4785995"/>
            <a:ext cx="1684505" cy="19202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3E5E0D-8AA9-42E4-A08A-4E027E6ADD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631" y="65988"/>
            <a:ext cx="1737360" cy="429273"/>
          </a:xfrm>
          <a:prstGeom prst="rect">
            <a:avLst/>
          </a:prstGeom>
          <a:effectLst/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DFDACFA-C39B-4C3F-B1DF-64ADD9FC1661}"/>
              </a:ext>
            </a:extLst>
          </p:cNvPr>
          <p:cNvSpPr/>
          <p:nvPr/>
        </p:nvSpPr>
        <p:spPr>
          <a:xfrm>
            <a:off x="2565918" y="1606187"/>
            <a:ext cx="8574834" cy="1822813"/>
          </a:xfrm>
          <a:prstGeom prst="rect">
            <a:avLst/>
          </a:prstGeom>
          <a:solidFill>
            <a:srgbClr val="92D050"/>
          </a:solidFill>
          <a:ln w="57150">
            <a:solidFill>
              <a:schemeClr val="accent2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4EF7E3-2B32-47A7-A218-CF427654AEA1}"/>
              </a:ext>
            </a:extLst>
          </p:cNvPr>
          <p:cNvSpPr txBox="1"/>
          <p:nvPr/>
        </p:nvSpPr>
        <p:spPr>
          <a:xfrm>
            <a:off x="2651237" y="2055928"/>
            <a:ext cx="8558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cap="small" dirty="0">
                <a:latin typeface="Arial Rounded MT Bold" panose="020F0704030504030204" pitchFamily="34" charset="0"/>
              </a:rPr>
              <a:t>E</a:t>
            </a:r>
            <a:r>
              <a:rPr lang="en-US" sz="4400" cap="small" dirty="0">
                <a:latin typeface="Arial Rounded MT Bold" panose="020F0704030504030204" pitchFamily="34" charset="0"/>
              </a:rPr>
              <a:t>xpected </a:t>
            </a:r>
            <a:r>
              <a:rPr lang="en-US" sz="5400" cap="small" dirty="0">
                <a:latin typeface="Arial Rounded MT Bold" panose="020F0704030504030204" pitchFamily="34" charset="0"/>
              </a:rPr>
              <a:t>F</a:t>
            </a:r>
            <a:r>
              <a:rPr lang="en-US" sz="4400" cap="small" dirty="0">
                <a:latin typeface="Arial Rounded MT Bold" panose="020F0704030504030204" pitchFamily="34" charset="0"/>
              </a:rPr>
              <a:t>amily </a:t>
            </a:r>
            <a:r>
              <a:rPr lang="en-US" sz="5400" cap="small" dirty="0">
                <a:latin typeface="Arial Rounded MT Bold" panose="020F0704030504030204" pitchFamily="34" charset="0"/>
              </a:rPr>
              <a:t>C</a:t>
            </a:r>
            <a:r>
              <a:rPr lang="en-US" sz="4400" cap="small" dirty="0">
                <a:latin typeface="Arial Rounded MT Bold" panose="020F0704030504030204" pitchFamily="34" charset="0"/>
              </a:rPr>
              <a:t>ontribution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3473CAF-FF93-48CD-980E-CBD139A735C0}"/>
              </a:ext>
            </a:extLst>
          </p:cNvPr>
          <p:cNvSpPr/>
          <p:nvPr/>
        </p:nvSpPr>
        <p:spPr>
          <a:xfrm>
            <a:off x="3692936" y="3428999"/>
            <a:ext cx="2926080" cy="314837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The EFC is a number that represents all the information  you and your parents provided on the FAFSA.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295C0A4-4E49-40E0-9047-1F1B9CAFEBF2}"/>
              </a:ext>
            </a:extLst>
          </p:cNvPr>
          <p:cNvSpPr/>
          <p:nvPr/>
        </p:nvSpPr>
        <p:spPr>
          <a:xfrm>
            <a:off x="7133651" y="3429000"/>
            <a:ext cx="2926080" cy="314837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24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College financial aid offices use  the EFC to determine your eligibility for federal and state financial aid.</a:t>
            </a:r>
          </a:p>
        </p:txBody>
      </p:sp>
    </p:spTree>
    <p:extLst>
      <p:ext uri="{BB962C8B-B14F-4D97-AF65-F5344CB8AC3E}">
        <p14:creationId xmlns:p14="http://schemas.microsoft.com/office/powerpoint/2010/main" val="2457374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DCA954B-0CE4-44BB-9392-8F2F48AD7BFA}"/>
              </a:ext>
            </a:extLst>
          </p:cNvPr>
          <p:cNvSpPr/>
          <p:nvPr/>
        </p:nvSpPr>
        <p:spPr>
          <a:xfrm>
            <a:off x="3302493" y="4915829"/>
            <a:ext cx="2423605" cy="1302891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6A75FA-BC46-4BA5-8CF4-D331D8D88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0" y="0"/>
            <a:ext cx="2001394" cy="6858000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BB7EBAA-9FC0-4C96-A745-45F1DC03AB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84" y="4785995"/>
            <a:ext cx="1684505" cy="19202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3E5E0D-8AA9-42E4-A08A-4E027E6ADD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631" y="65988"/>
            <a:ext cx="1737360" cy="429273"/>
          </a:xfrm>
          <a:prstGeom prst="rect">
            <a:avLst/>
          </a:prstGeom>
          <a:effectLst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C4EF7E3-2B32-47A7-A218-CF427654AEA1}"/>
              </a:ext>
            </a:extLst>
          </p:cNvPr>
          <p:cNvSpPr txBox="1"/>
          <p:nvPr/>
        </p:nvSpPr>
        <p:spPr>
          <a:xfrm>
            <a:off x="2651237" y="2055928"/>
            <a:ext cx="8558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cap="small" dirty="0">
                <a:solidFill>
                  <a:schemeClr val="bg1"/>
                </a:solidFill>
                <a:latin typeface="Arial Rounded MT Bold" panose="020F0704030504030204" pitchFamily="34" charset="0"/>
              </a:rPr>
              <a:t>E</a:t>
            </a:r>
            <a:r>
              <a:rPr lang="en-US" sz="4400" cap="small" dirty="0">
                <a:solidFill>
                  <a:schemeClr val="bg1"/>
                </a:solidFill>
                <a:latin typeface="Arial Rounded MT Bold" panose="020F0704030504030204" pitchFamily="34" charset="0"/>
              </a:rPr>
              <a:t>xpected </a:t>
            </a:r>
            <a:r>
              <a:rPr lang="en-US" sz="5400" cap="small" dirty="0">
                <a:solidFill>
                  <a:schemeClr val="bg1"/>
                </a:solidFill>
                <a:latin typeface="Arial Rounded MT Bold" panose="020F0704030504030204" pitchFamily="34" charset="0"/>
              </a:rPr>
              <a:t>F</a:t>
            </a:r>
            <a:r>
              <a:rPr lang="en-US" sz="4400" cap="small" dirty="0">
                <a:solidFill>
                  <a:schemeClr val="bg1"/>
                </a:solidFill>
                <a:latin typeface="Arial Rounded MT Bold" panose="020F0704030504030204" pitchFamily="34" charset="0"/>
              </a:rPr>
              <a:t>amily </a:t>
            </a:r>
            <a:r>
              <a:rPr lang="en-US" sz="5400" cap="small" dirty="0">
                <a:solidFill>
                  <a:schemeClr val="bg1"/>
                </a:solidFill>
                <a:latin typeface="Arial Rounded MT Bold" panose="020F0704030504030204" pitchFamily="34" charset="0"/>
              </a:rPr>
              <a:t>C</a:t>
            </a:r>
            <a:r>
              <a:rPr lang="en-US" sz="4400" cap="small" dirty="0">
                <a:solidFill>
                  <a:schemeClr val="bg1"/>
                </a:solidFill>
                <a:latin typeface="Arial Rounded MT Bold" panose="020F0704030504030204" pitchFamily="34" charset="0"/>
              </a:rPr>
              <a:t>ontribution</a:t>
            </a: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32F06DDC-7E3F-450C-9854-2EF001E936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6058953"/>
              </p:ext>
            </p:extLst>
          </p:nvPr>
        </p:nvGraphicFramePr>
        <p:xfrm>
          <a:off x="3081311" y="108653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445CC224-6734-4F14-B391-750BF937F002}"/>
              </a:ext>
            </a:extLst>
          </p:cNvPr>
          <p:cNvSpPr/>
          <p:nvPr/>
        </p:nvSpPr>
        <p:spPr>
          <a:xfrm>
            <a:off x="5837719" y="5116685"/>
            <a:ext cx="2640508" cy="9144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097BB2F-230A-4F43-846E-5CBA2DB125BE}"/>
              </a:ext>
            </a:extLst>
          </p:cNvPr>
          <p:cNvSpPr/>
          <p:nvPr/>
        </p:nvSpPr>
        <p:spPr>
          <a:xfrm>
            <a:off x="8563609" y="5276849"/>
            <a:ext cx="2560320" cy="948481"/>
          </a:xfrm>
          <a:prstGeom prst="rect">
            <a:avLst/>
          </a:prstGeom>
          <a:solidFill>
            <a:srgbClr val="00B8B4"/>
          </a:solidFill>
          <a:ln>
            <a:solidFill>
              <a:srgbClr val="00B8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F9D4AA4-6BD5-4CD2-90DE-9DDC94452E76}"/>
              </a:ext>
            </a:extLst>
          </p:cNvPr>
          <p:cNvSpPr/>
          <p:nvPr/>
        </p:nvSpPr>
        <p:spPr>
          <a:xfrm>
            <a:off x="3110914" y="5276849"/>
            <a:ext cx="2615184" cy="9144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03DB126-69F2-4DC6-A674-89E0AD1B6DF2}"/>
              </a:ext>
            </a:extLst>
          </p:cNvPr>
          <p:cNvSpPr/>
          <p:nvPr/>
        </p:nvSpPr>
        <p:spPr>
          <a:xfrm>
            <a:off x="3389382" y="1318260"/>
            <a:ext cx="1920240" cy="192024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36E63E3-BDE4-4424-A8A4-5DE08B34D3DE}"/>
              </a:ext>
            </a:extLst>
          </p:cNvPr>
          <p:cNvSpPr/>
          <p:nvPr/>
        </p:nvSpPr>
        <p:spPr>
          <a:xfrm>
            <a:off x="6201585" y="1318260"/>
            <a:ext cx="1920240" cy="1920240"/>
          </a:xfrm>
          <a:prstGeom prst="ellipse">
            <a:avLst/>
          </a:prstGeom>
          <a:solidFill>
            <a:srgbClr val="C2E49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883D9C8-7B09-43A9-A49C-9B2A58F61E22}"/>
              </a:ext>
            </a:extLst>
          </p:cNvPr>
          <p:cNvSpPr/>
          <p:nvPr/>
        </p:nvSpPr>
        <p:spPr>
          <a:xfrm>
            <a:off x="6093751" y="1303110"/>
            <a:ext cx="2011680" cy="20116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CD3C40C-7119-48A7-BD5C-61BBCBD090D3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86234" y="1303110"/>
            <a:ext cx="2056055" cy="2011680"/>
          </a:xfrm>
          <a:prstGeom prst="rect">
            <a:avLst/>
          </a:prstGeom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D19654C2-0CF3-478C-A6E3-355A0DFA3A22}"/>
              </a:ext>
            </a:extLst>
          </p:cNvPr>
          <p:cNvSpPr/>
          <p:nvPr/>
        </p:nvSpPr>
        <p:spPr>
          <a:xfrm>
            <a:off x="8883649" y="1379400"/>
            <a:ext cx="1920240" cy="1920240"/>
          </a:xfrm>
          <a:prstGeom prst="ellipse">
            <a:avLst/>
          </a:prstGeom>
          <a:solidFill>
            <a:srgbClr val="89FFFC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Graphic 30" descr="Schoolhouse">
            <a:extLst>
              <a:ext uri="{FF2B5EF4-FFF2-40B4-BE49-F238E27FC236}">
                <a16:creationId xmlns:a16="http://schemas.microsoft.com/office/drawing/2014/main" id="{12766C6B-8BAE-427B-B262-B9F49AB9637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112249" y="1516218"/>
            <a:ext cx="1463040" cy="1463040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B53C3505-92B3-4144-9150-2B0020094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5513" y="-34774"/>
            <a:ext cx="8884920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Arial Rounded MT Bold" panose="020F0704030504030204" pitchFamily="34" charset="0"/>
              </a:rPr>
              <a:t>EFC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AD5433A3-03EC-46E4-8211-C091AB54093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946" y="1226820"/>
            <a:ext cx="2103120" cy="210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982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76A75FA-BC46-4BA5-8CF4-D331D8D88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0" y="0"/>
            <a:ext cx="2001394" cy="6858000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BB7EBAA-9FC0-4C96-A745-45F1DC03AB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84" y="4785995"/>
            <a:ext cx="1684505" cy="19202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3E5E0D-8AA9-42E4-A08A-4E027E6ADD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631" y="65988"/>
            <a:ext cx="1737360" cy="429273"/>
          </a:xfrm>
          <a:prstGeom prst="rect">
            <a:avLst/>
          </a:prstGeom>
          <a:effectLst/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04E3BB3-D311-4A92-AE3C-10613701D0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3272779"/>
              </p:ext>
            </p:extLst>
          </p:nvPr>
        </p:nvGraphicFramePr>
        <p:xfrm>
          <a:off x="2536825" y="854075"/>
          <a:ext cx="9188450" cy="5852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7650F38-6FB1-4F18-B312-AC1207EECBB3}"/>
              </a:ext>
            </a:extLst>
          </p:cNvPr>
          <p:cNvSpPr txBox="1"/>
          <p:nvPr/>
        </p:nvSpPr>
        <p:spPr>
          <a:xfrm>
            <a:off x="2232186" y="549445"/>
            <a:ext cx="96297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Arial Rounded MT Bold" panose="020F0704030504030204" pitchFamily="34" charset="0"/>
              </a:rPr>
              <a:t>How Is the EFC Calculated?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C6BF07-6F9A-4AE6-B621-E8AD410FD463}"/>
              </a:ext>
            </a:extLst>
          </p:cNvPr>
          <p:cNvSpPr txBox="1"/>
          <p:nvPr/>
        </p:nvSpPr>
        <p:spPr>
          <a:xfrm>
            <a:off x="2920629" y="2378124"/>
            <a:ext cx="30384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 Rounded MT Bold" panose="020F0704030504030204" pitchFamily="34" charset="0"/>
              </a:rPr>
              <a:t>The EFC is calculated using a methodology established by law. </a:t>
            </a:r>
          </a:p>
          <a:p>
            <a:pPr algn="ctr"/>
            <a:endParaRPr lang="en-US" sz="1200" b="1" dirty="0">
              <a:latin typeface="Arial Rounded MT Bold" panose="020F0704030504030204" pitchFamily="34" charset="0"/>
            </a:endParaRPr>
          </a:p>
          <a:p>
            <a:pPr algn="ctr"/>
            <a:r>
              <a:rPr lang="en-US" sz="2400" b="1" dirty="0">
                <a:latin typeface="Arial Rounded MT Bold" panose="020F0704030504030204" pitchFamily="34" charset="0"/>
              </a:rPr>
              <a:t>Some of the factors used include: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CBDD39-99DE-45BE-9E27-6BE2D643DBEB}"/>
              </a:ext>
            </a:extLst>
          </p:cNvPr>
          <p:cNvSpPr txBox="1"/>
          <p:nvPr/>
        </p:nvSpPr>
        <p:spPr>
          <a:xfrm>
            <a:off x="7308664" y="1735385"/>
            <a:ext cx="1533525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b="1" dirty="0">
                <a:latin typeface="Arial Rounded MT Bold" panose="020F0704030504030204" pitchFamily="34" charset="0"/>
              </a:rPr>
              <a:t>Family’s taxed and untaxed income</a:t>
            </a:r>
          </a:p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C74EADC-8D41-44F3-B662-5089E41DBDC5}"/>
              </a:ext>
            </a:extLst>
          </p:cNvPr>
          <p:cNvSpPr txBox="1"/>
          <p:nvPr/>
        </p:nvSpPr>
        <p:spPr>
          <a:xfrm>
            <a:off x="8838323" y="2624595"/>
            <a:ext cx="191849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b="1" dirty="0">
                <a:latin typeface="Arial Rounded MT Bold" panose="020F0704030504030204" pitchFamily="34" charset="0"/>
              </a:rPr>
              <a:t>Available assets and benefits</a:t>
            </a:r>
          </a:p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EA75099-66E0-484A-A767-026BF7C3C4F5}"/>
              </a:ext>
            </a:extLst>
          </p:cNvPr>
          <p:cNvSpPr txBox="1"/>
          <p:nvPr/>
        </p:nvSpPr>
        <p:spPr>
          <a:xfrm>
            <a:off x="8948655" y="4558983"/>
            <a:ext cx="161046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b="1" dirty="0">
                <a:latin typeface="Arial Rounded MT Bold" panose="020F0704030504030204" pitchFamily="34" charset="0"/>
              </a:rPr>
              <a:t>Size of household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1889483-86AF-4CFF-8CB1-0BBECC2146E2}"/>
              </a:ext>
            </a:extLst>
          </p:cNvPr>
          <p:cNvSpPr txBox="1"/>
          <p:nvPr/>
        </p:nvSpPr>
        <p:spPr>
          <a:xfrm>
            <a:off x="7283142" y="4920430"/>
            <a:ext cx="151319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b="1" dirty="0">
                <a:latin typeface="Arial Rounded MT Bold" panose="020F0704030504030204" pitchFamily="34" charset="0"/>
              </a:rPr>
              <a:t>Number   of family members in college</a:t>
            </a:r>
          </a:p>
        </p:txBody>
      </p:sp>
    </p:spTree>
    <p:extLst>
      <p:ext uri="{BB962C8B-B14F-4D97-AF65-F5344CB8AC3E}">
        <p14:creationId xmlns:p14="http://schemas.microsoft.com/office/powerpoint/2010/main" val="1711729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F2F89-0348-45BA-869B-2EE90305C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6726" y="318713"/>
            <a:ext cx="8946502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Arial Rounded MT Bold" panose="020F0704030504030204" pitchFamily="34" charset="0"/>
              </a:rPr>
              <a:t>What’s Next?</a:t>
            </a:r>
          </a:p>
        </p:txBody>
      </p:sp>
      <p:graphicFrame>
        <p:nvGraphicFramePr>
          <p:cNvPr id="4" name="Content Placeholder 10">
            <a:extLst>
              <a:ext uri="{FF2B5EF4-FFF2-40B4-BE49-F238E27FC236}">
                <a16:creationId xmlns:a16="http://schemas.microsoft.com/office/drawing/2014/main" id="{89E08A38-D793-4AB4-984B-8B6D5281B9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1999111"/>
              </p:ext>
            </p:extLst>
          </p:nvPr>
        </p:nvGraphicFramePr>
        <p:xfrm>
          <a:off x="2593911" y="1634240"/>
          <a:ext cx="8961120" cy="47829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8DE05C3-3A0E-4E89-BCF9-62CD3639C3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410" y="0"/>
            <a:ext cx="2001394" cy="6858000"/>
          </a:xfrm>
          <a:prstGeom prst="rect">
            <a:avLst/>
          </a:prstGeo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3B89CB61-A7B5-4433-9BA3-218D230614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84" y="4785995"/>
            <a:ext cx="1684505" cy="19202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448A54-2BC5-4C89-AC6B-CD8D17D6499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631" y="65988"/>
            <a:ext cx="1737360" cy="42927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284809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F2F89-0348-45BA-869B-2EE90305C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163" y="280624"/>
            <a:ext cx="8946502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Arial Rounded MT Bold" panose="020F0704030504030204" pitchFamily="34" charset="0"/>
              </a:rPr>
              <a:t>Just a Reminder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DE05C3-3A0E-4E89-BCF9-62CD3639C3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0" y="0"/>
            <a:ext cx="2001394" cy="6858000"/>
          </a:xfrm>
          <a:prstGeom prst="rect">
            <a:avLst/>
          </a:prstGeo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3B89CB61-A7B5-4433-9BA3-218D230614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84" y="4785995"/>
            <a:ext cx="1684505" cy="19202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448A54-2BC5-4C89-AC6B-CD8D17D649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631" y="65988"/>
            <a:ext cx="1737360" cy="429273"/>
          </a:xfrm>
          <a:prstGeom prst="rect">
            <a:avLst/>
          </a:prstGeom>
          <a:effectLst/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3B8E2E84-9C23-43A0-BDDC-D3F921B546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1860538"/>
              </p:ext>
            </p:extLst>
          </p:nvPr>
        </p:nvGraphicFramePr>
        <p:xfrm>
          <a:off x="2937268" y="128756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636281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15E99BE-D854-4BA4-ADDC-BC06BC50C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01394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D84B916-F66B-4ED9-85BA-86186DF851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503" y="0"/>
            <a:ext cx="5308816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4DA490B-560A-4B24-BD0E-8EC27B90D3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543" y="2504949"/>
            <a:ext cx="3111773" cy="122949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402C50C-3E84-4F37-A242-E805B8F8F1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687" y="0"/>
            <a:ext cx="5308816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8F6E2C64-5FC1-48B4-94D3-64A811BFF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59375" y="2068731"/>
            <a:ext cx="6858000" cy="4020032"/>
          </a:xfrm>
          <a:solidFill>
            <a:schemeClr val="bg1"/>
          </a:solidFill>
          <a:ln w="57150">
            <a:solidFill>
              <a:srgbClr val="92D050"/>
            </a:solidFill>
          </a:ln>
        </p:spPr>
        <p:txBody>
          <a:bodyPr>
            <a:normAutofit/>
          </a:bodyPr>
          <a:lstStyle/>
          <a:p>
            <a:endParaRPr lang="en-US" sz="2800" b="1" dirty="0">
              <a:latin typeface="Candara" panose="020E0502030303020204" pitchFamily="34" charset="0"/>
            </a:endParaRPr>
          </a:p>
          <a:p>
            <a:endParaRPr lang="en-US" sz="2800" b="1" i="1" dirty="0">
              <a:latin typeface="Candara" panose="020E0502030303020204" pitchFamily="34" charset="0"/>
            </a:endParaRPr>
          </a:p>
          <a:p>
            <a:endParaRPr lang="en-US" sz="2800" b="1" i="1" dirty="0">
              <a:latin typeface="Candara" panose="020E0502030303020204" pitchFamily="34" charset="0"/>
            </a:endParaRPr>
          </a:p>
          <a:p>
            <a:endParaRPr lang="en-US" sz="2800" b="1" i="1" dirty="0">
              <a:latin typeface="Candara" panose="020E0502030303020204" pitchFamily="34" charset="0"/>
            </a:endParaRPr>
          </a:p>
          <a:p>
            <a:r>
              <a:rPr lang="en-US" sz="2800" b="1" dirty="0">
                <a:latin typeface="Arial Rounded MT Bold" panose="020F0704030504030204" pitchFamily="34" charset="0"/>
                <a:cs typeface="Arial" panose="020B0604020202020204" pitchFamily="34" charset="0"/>
              </a:rPr>
              <a:t>405.234.4239</a:t>
            </a:r>
          </a:p>
          <a:p>
            <a:r>
              <a:rPr lang="en-US" sz="2800" b="1" dirty="0">
                <a:latin typeface="Arial Rounded MT Bold" panose="020F0704030504030204" pitchFamily="34" charset="0"/>
                <a:cs typeface="Arial" panose="020B0604020202020204" pitchFamily="34" charset="0"/>
              </a:rPr>
              <a:t>866.443.7420 (toll free)</a:t>
            </a:r>
          </a:p>
          <a:p>
            <a:r>
              <a:rPr lang="en-US" sz="2800" b="1" dirty="0">
                <a:latin typeface="Arial Rounded MT Bold" panose="020F0704030504030204" pitchFamily="34" charset="0"/>
                <a:cs typeface="Arial" panose="020B0604020202020204" pitchFamily="34" charset="0"/>
              </a:rPr>
              <a:t> UCanGo2@ocap.org</a:t>
            </a:r>
          </a:p>
          <a:p>
            <a:endParaRPr lang="en-US" sz="2800" b="1" dirty="0">
              <a:latin typeface="Candara" panose="020E0502030303020204" pitchFamily="34" charset="0"/>
            </a:endParaRPr>
          </a:p>
          <a:p>
            <a:endParaRPr lang="en-US" sz="2800" b="1" dirty="0">
              <a:latin typeface="Candara" panose="020E0502030303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E6B0E6-B1B2-442E-B911-100F32785BD2}"/>
              </a:ext>
            </a:extLst>
          </p:cNvPr>
          <p:cNvSpPr/>
          <p:nvPr/>
        </p:nvSpPr>
        <p:spPr>
          <a:xfrm>
            <a:off x="2596535" y="2200135"/>
            <a:ext cx="6583680" cy="3757223"/>
          </a:xfrm>
          <a:prstGeom prst="rect">
            <a:avLst/>
          </a:prstGeom>
          <a:noFill/>
          <a:ln w="57150">
            <a:solidFill>
              <a:srgbClr val="0AAE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46F0976-C1CD-45AA-A048-1F8AD90B8C6D}"/>
              </a:ext>
            </a:extLst>
          </p:cNvPr>
          <p:cNvSpPr/>
          <p:nvPr/>
        </p:nvSpPr>
        <p:spPr>
          <a:xfrm>
            <a:off x="2733695" y="2321274"/>
            <a:ext cx="6309360" cy="3505941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EAC5F9-170D-4D9C-A5FF-E58A6757D109}"/>
              </a:ext>
            </a:extLst>
          </p:cNvPr>
          <p:cNvSpPr/>
          <p:nvPr/>
        </p:nvSpPr>
        <p:spPr>
          <a:xfrm>
            <a:off x="1054099" y="6458100"/>
            <a:ext cx="1014984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Arial Rounded MT Bold" panose="020F0704030504030204" pitchFamily="34" charset="0"/>
                <a:ea typeface="Calibri" panose="020F0502020204030204" pitchFamily="34" charset="0"/>
              </a:rPr>
              <a:t>This presentation is for educational purposes only, and is not intended to be construed as financial, investment, legal and/or tax advice.</a:t>
            </a:r>
            <a:endParaRPr lang="en-US" sz="1200" dirty="0">
              <a:effectLst/>
              <a:latin typeface="Arial Rounded MT Bold" panose="020F07040305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E104C0-68C7-4643-8DE8-C3FE5D6ED7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6184" y="486701"/>
            <a:ext cx="9144000" cy="82788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 Rounded MT Bold" panose="020F0704030504030204" pitchFamily="34" charset="0"/>
              </a:rPr>
              <a:t>Contact Us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9E4E536-0526-4911-891A-0EEB77A611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750" y="2728608"/>
            <a:ext cx="4070869" cy="10058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67185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1502</TotalTime>
  <Words>297</Words>
  <Application>Microsoft Office PowerPoint</Application>
  <PresentationFormat>Widescreen</PresentationFormat>
  <Paragraphs>53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Arial Rounded MT Bold</vt:lpstr>
      <vt:lpstr>Calibri</vt:lpstr>
      <vt:lpstr>Calibri Light</vt:lpstr>
      <vt:lpstr>Candara</vt:lpstr>
      <vt:lpstr>Office Theme</vt:lpstr>
      <vt:lpstr>PowerPoint Presentation</vt:lpstr>
      <vt:lpstr>What’s an EFC?</vt:lpstr>
      <vt:lpstr>EFC</vt:lpstr>
      <vt:lpstr>PowerPoint Presentation</vt:lpstr>
      <vt:lpstr>What’s Next?</vt:lpstr>
      <vt:lpstr>Just a Reminder</vt:lpstr>
      <vt:lpstr>Contact 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Kelnar, Kelli</dc:creator>
  <cp:lastModifiedBy>Kelnar, Kelli</cp:lastModifiedBy>
  <cp:revision>36</cp:revision>
  <dcterms:created xsi:type="dcterms:W3CDTF">2022-10-05T22:31:07Z</dcterms:created>
  <dcterms:modified xsi:type="dcterms:W3CDTF">2022-10-06T23:33:59Z</dcterms:modified>
</cp:coreProperties>
</file>